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Bitter" panose="020B0604020202020204" charset="0"/>
      <p:regular r:id="rId18"/>
      <p:bold r:id="rId19"/>
      <p:italic r:id="rId20"/>
      <p:boldItalic r:id="rId21"/>
    </p:embeddedFont>
    <p:embeddedFont>
      <p:font typeface="Bree Serif" panose="020B0604020202020204" charset="0"/>
      <p:regular r:id="rId22"/>
    </p:embeddedFont>
    <p:embeddedFont>
      <p:font typeface="Cambria" panose="02040503050406030204" pitchFamily="18" charset="0"/>
      <p:regular r:id="rId23"/>
      <p:bold r:id="rId24"/>
      <p:italic r:id="rId25"/>
      <p:boldItalic r:id="rId26"/>
    </p:embeddedFont>
    <p:embeddedFont>
      <p:font typeface="Inconsolata" pitchFamily="1" charset="0"/>
      <p:regular r:id="rId27"/>
      <p:bold r:id="rId28"/>
    </p:embeddedFont>
    <p:embeddedFont>
      <p:font typeface="Kumar One" panose="020B0604020202020204" charset="0"/>
      <p:regular r:id="rId29"/>
    </p:embeddedFont>
    <p:embeddedFont>
      <p:font typeface="Roboto" panose="02000000000000000000" pitchFamily="2" charset="0"/>
      <p:regular r:id="rId30"/>
      <p:bold r:id="rId31"/>
      <p:italic r:id="rId32"/>
      <p:boldItalic r:id="rId33"/>
    </p:embeddedFont>
    <p:embeddedFont>
      <p:font typeface="Roboto Condensed Light" panose="02000000000000000000" pitchFamily="2" charset="0"/>
      <p:regular r:id="rId34"/>
    </p:embeddedFont>
    <p:embeddedFont>
      <p:font typeface="Roboto Light" panose="02000000000000000000" pitchFamily="2" charset="0"/>
      <p:regular r:id="rId35"/>
      <p:bold r:id="rId36"/>
      <p:italic r:id="rId37"/>
      <p:boldItalic r:id="rId38"/>
    </p:embeddedFont>
    <p:embeddedFont>
      <p:font typeface="Roboto Medium" panose="02000000000000000000" pitchFamily="2" charset="0"/>
      <p:regular r:id="rId39"/>
      <p:bold r:id="rId40"/>
      <p:italic r:id="rId41"/>
      <p:boldItalic r:id="rId42"/>
    </p:embeddedFont>
    <p:embeddedFont>
      <p:font typeface="Roboto Thin"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Oleg:</a:t>
            </a:r>
            <a:endParaRPr/>
          </a:p>
          <a:p>
            <a:pPr marL="0" lvl="0" indent="0" algn="l" rtl="0">
              <a:spcBef>
                <a:spcPts val="0"/>
              </a:spcBef>
              <a:spcAft>
                <a:spcPts val="0"/>
              </a:spcAft>
              <a:buNone/>
            </a:pPr>
            <a:r>
              <a:rPr lang="en"/>
              <a:t>	For the following project, we used the “In-Vehicle Coupon Recommendation” system that the team already worked on previously, and added certain modifications, such as dynamic weather data, to modify the architecture in place, create an updated model and draw additional insights using a dynamic dashboard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245f5565b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245f5565b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Aishwarya: As part of AutoML process, we tried running two algos TPOT and H2O to find the best possible estimator. The best accuracy so far is with TPOT. H2O roughly has same accuracy but ends up using lot more computational power and resources. It also expects components to be used as per H2O frame. So looking at all aspects of it, TPOT does come up with better hyperparameters and good accuracy so going forward we use the model suggested by TPOT.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45f5565b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45f5565b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Arunima/Smitul: Previously, we used static data which included predictors providing information about the target customers and coupons. Weather fields used for analysis were also static. As the extension of our project, we enabled the analysis to be done dynamically, where the weather data for Montreal city is extracted daily using the Open Weather API. This information about rainfall, snowfall, minimum and maximum temperature, is now combined with the main dataset to generate predictions.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b2caec533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11b2caec533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Arunima/Smitul: We used Azure components including Azure Functions, Azure Blob Storage, Azure PostegreSQL database, and deployed the solution on Databricks. I will start by discussing the datasets used for analysis. We created a database in Azure PostgreSQL, and placed the coupons data in the database. Next, we created an Azure time-triggered function, scheduled to run at 12:05AM EST everday. This function gets the weather data daily using the Open Weather API, and stores this in the database. Then we run a databricks cluster, and import the datasets from the database. The data is passed through the data transformation pipeline, which cleans the data, performs one hot encoding, etc. We used TPOT to assess the final model and its hyperparameters. This trained model is stored in Azure Blob Storage as a .sav file. Using databricks, we access the model stored in Azure storage to make predictions on the test data. These predictions are  stored in the PostgreSQL database. Finally, a Power BI dashboard is created for the company’s management to make decisions.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4d22017c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24d22017c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Diwei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4f63fd6a9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4f63fd6a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95460ef7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95460ef7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9dd9f533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Oleg:</a:t>
            </a:r>
            <a:endParaRPr/>
          </a:p>
          <a:p>
            <a:pPr marL="0" lvl="0" indent="0" algn="l" rtl="0">
              <a:spcBef>
                <a:spcPts val="0"/>
              </a:spcBef>
              <a:spcAft>
                <a:spcPts val="0"/>
              </a:spcAft>
              <a:buNone/>
            </a:pPr>
            <a:r>
              <a:rPr lang="en"/>
              <a:t>	Our team is composed of a wide range of specialties from business analyst to data scientist and product manager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d22017c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d22017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Oleg:</a:t>
            </a:r>
            <a:endParaRPr/>
          </a:p>
          <a:p>
            <a:pPr marL="0" lvl="0" indent="0" algn="l" rtl="0">
              <a:spcBef>
                <a:spcPts val="0"/>
              </a:spcBef>
              <a:spcAft>
                <a:spcPts val="0"/>
              </a:spcAft>
              <a:buNone/>
            </a:pPr>
            <a:r>
              <a:rPr lang="en"/>
              <a:t>	Our proof of concept is to provide in-vehicle advertising through coupons.</a:t>
            </a:r>
            <a:endParaRPr/>
          </a:p>
          <a:p>
            <a:pPr marL="0" lvl="0" indent="0" algn="l" rtl="0">
              <a:lnSpc>
                <a:spcPct val="115000"/>
              </a:lnSpc>
              <a:spcBef>
                <a:spcPts val="0"/>
              </a:spcBef>
              <a:spcAft>
                <a:spcPts val="0"/>
              </a:spcAft>
              <a:buClr>
                <a:schemeClr val="dk1"/>
              </a:buClr>
              <a:buSzPts val="1100"/>
              <a:buFont typeface="Arial"/>
              <a:buNone/>
            </a:pPr>
            <a:r>
              <a:rPr lang="en"/>
              <a:t>Why coupons? People are sensitive to privacy concerns, but are more willing to share data when they get something in return.</a:t>
            </a:r>
            <a:endParaRPr/>
          </a:p>
          <a:p>
            <a:pPr marL="0" lvl="0" indent="0" algn="l" rtl="0">
              <a:lnSpc>
                <a:spcPct val="115000"/>
              </a:lnSpc>
              <a:spcBef>
                <a:spcPts val="0"/>
              </a:spcBef>
              <a:spcAft>
                <a:spcPts val="0"/>
              </a:spcAft>
              <a:buClr>
                <a:schemeClr val="dk1"/>
              </a:buClr>
              <a:buSzPts val="1100"/>
              <a:buFont typeface="Arial"/>
              <a:buNone/>
            </a:pPr>
            <a:r>
              <a:rPr lang="en"/>
              <a:t>So we turn data into a currency, incentivise customers to trust us =&gt; so we can collect more private data</a:t>
            </a:r>
            <a:endParaRPr/>
          </a:p>
          <a:p>
            <a:pPr marL="0" lvl="0" indent="0" algn="l" rtl="0">
              <a:lnSpc>
                <a:spcPct val="115000"/>
              </a:lnSpc>
              <a:spcBef>
                <a:spcPts val="0"/>
              </a:spcBef>
              <a:spcAft>
                <a:spcPts val="0"/>
              </a:spcAft>
              <a:buClr>
                <a:schemeClr val="dk1"/>
              </a:buClr>
              <a:buSzPts val="1100"/>
              <a:buFont typeface="Arial"/>
              <a:buNone/>
            </a:pPr>
            <a:r>
              <a:rPr lang="en"/>
              <a:t>Benefit for consumer: see deals they might have missed out on</a:t>
            </a:r>
            <a:endParaRPr/>
          </a:p>
          <a:p>
            <a:pPr marL="0" lvl="0" indent="0" algn="l" rtl="0">
              <a:lnSpc>
                <a:spcPct val="115000"/>
              </a:lnSpc>
              <a:spcBef>
                <a:spcPts val="0"/>
              </a:spcBef>
              <a:spcAft>
                <a:spcPts val="0"/>
              </a:spcAft>
              <a:buClr>
                <a:schemeClr val="dk1"/>
              </a:buClr>
              <a:buSzPts val="1100"/>
              <a:buFont typeface="Arial"/>
              <a:buNone/>
            </a:pPr>
            <a:r>
              <a:rPr lang="en"/>
              <a:t>Benefit for grocery store: customer goes into store with products in mind, more likely to purchase more</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4eb15ace0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4eb15ace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Oleg:</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future roadmap of the product is defined to map the transition from In-Vehicle Coupon Recommendation Proof-of-Concept for F&amp;B based on the given dataset to a production level large scale V2B (Vehicle to Business) and V2X (Vehicle to Everything) Product with the following four defined phases: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1.</a:t>
            </a:r>
            <a:r>
              <a:rPr lang="en" b="1">
                <a:solidFill>
                  <a:schemeClr val="dk1"/>
                </a:solidFill>
              </a:rPr>
              <a:t>Product Usability Improvements:</a:t>
            </a:r>
            <a:r>
              <a:rPr lang="en">
                <a:solidFill>
                  <a:schemeClr val="dk1"/>
                </a:solidFill>
              </a:rPr>
              <a:t> I</a:t>
            </a:r>
            <a:r>
              <a:rPr lang="en">
                <a:solidFill>
                  <a:schemeClr val="dk1"/>
                </a:solidFill>
                <a:highlight>
                  <a:srgbClr val="FFFF00"/>
                </a:highlight>
              </a:rPr>
              <a:t>nitial product coupon recommendation is based on real-time weather data and location data available via customer mobile devices</a:t>
            </a:r>
            <a:r>
              <a:rPr lang="en">
                <a:solidFill>
                  <a:schemeClr val="dk1"/>
                </a:solidFill>
              </a:rPr>
              <a:t>. To enhance product usability based on the current provided data, </a:t>
            </a:r>
            <a:r>
              <a:rPr lang="en">
                <a:solidFill>
                  <a:schemeClr val="dk1"/>
                </a:solidFill>
                <a:highlight>
                  <a:srgbClr val="FFFF00"/>
                </a:highlight>
              </a:rPr>
              <a:t>enhance the accuracy of GPS or location data</a:t>
            </a:r>
            <a:endParaRPr>
              <a:solidFill>
                <a:schemeClr val="dk1"/>
              </a:solidFill>
              <a:highlight>
                <a:srgbClr val="FFFF00"/>
              </a:highligh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EDEF00"/>
                </a:highlight>
              </a:rPr>
              <a:t>  Unsupervised learning models to create customer segments to enhance targeting</a:t>
            </a:r>
            <a:endParaRPr>
              <a:solidFill>
                <a:schemeClr val="dk1"/>
              </a:solidFill>
              <a:highlight>
                <a:srgbClr val="EDEF00"/>
              </a:highligh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1.</a:t>
            </a:r>
            <a:r>
              <a:rPr lang="en" b="1">
                <a:solidFill>
                  <a:schemeClr val="dk1"/>
                </a:solidFill>
              </a:rPr>
              <a:t>In-Vehicle Coupon Recommendation Model Enhancement:</a:t>
            </a:r>
            <a:r>
              <a:rPr lang="en">
                <a:solidFill>
                  <a:schemeClr val="dk1"/>
                </a:solidFill>
              </a:rPr>
              <a:t> The next step is to e</a:t>
            </a:r>
            <a:r>
              <a:rPr lang="en">
                <a:solidFill>
                  <a:schemeClr val="dk1"/>
                </a:solidFill>
                <a:highlight>
                  <a:srgbClr val="EDEF00"/>
                </a:highlight>
              </a:rPr>
              <a:t>nhance in-vehicle coupon recommendation engine to expand the recommendation system to other market players such as fuel station retailers, car washes and grocery stores </a:t>
            </a:r>
            <a:r>
              <a:rPr lang="en">
                <a:solidFill>
                  <a:schemeClr val="dk1"/>
                </a:solidFill>
              </a:rPr>
              <a:t>. Additionally, the customers would be e</a:t>
            </a:r>
            <a:r>
              <a:rPr lang="en">
                <a:solidFill>
                  <a:schemeClr val="dk1"/>
                </a:solidFill>
                <a:highlight>
                  <a:srgbClr val="EDEF00"/>
                </a:highlight>
              </a:rPr>
              <a:t>xposed to demographic data collection, resulting in better recommendations</a:t>
            </a:r>
            <a:r>
              <a:rPr lang="en">
                <a:solidFill>
                  <a:schemeClr val="dk1"/>
                </a:solidFill>
              </a:rPr>
              <a:t> for F&amp;B and e-commerce partners to introduce in-vehicle advertisements and targeted marketing strategies. These e-commerce and F&amp;B marketing strategies would be based on collaborations based on historical data.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2.</a:t>
            </a:r>
            <a:r>
              <a:rPr lang="en" b="1">
                <a:solidFill>
                  <a:schemeClr val="dk1"/>
                </a:solidFill>
              </a:rPr>
              <a:t>Additional Features and Target Customer Diversification: </a:t>
            </a:r>
            <a:r>
              <a:rPr lang="en">
                <a:solidFill>
                  <a:schemeClr val="dk1"/>
                </a:solidFill>
              </a:rPr>
              <a:t>The next stage would be to </a:t>
            </a:r>
            <a:r>
              <a:rPr lang="en">
                <a:solidFill>
                  <a:schemeClr val="dk1"/>
                </a:solidFill>
                <a:highlight>
                  <a:srgbClr val="FFFF00"/>
                </a:highlight>
              </a:rPr>
              <a:t>enhance data collection strategies and accordingly enhance target customers based on the data collected</a:t>
            </a:r>
            <a:r>
              <a:rPr lang="en">
                <a:solidFill>
                  <a:schemeClr val="dk1"/>
                </a:solidFill>
              </a:rPr>
              <a:t>. With the </a:t>
            </a:r>
            <a:r>
              <a:rPr lang="en">
                <a:solidFill>
                  <a:schemeClr val="dk1"/>
                </a:solidFill>
                <a:highlight>
                  <a:srgbClr val="EDEF00"/>
                </a:highlight>
              </a:rPr>
              <a:t>power of IoT, big data analytics, data cloud streaming and high-resolution positioning, the target customers are diversified from just in-vehicle drivers</a:t>
            </a:r>
            <a:r>
              <a:rPr lang="en">
                <a:solidFill>
                  <a:schemeClr val="dk1"/>
                </a:solidFill>
              </a:rPr>
              <a:t> to automotive sector players (data feedback based R&amp;D and warranty costs reduction), insurance firms (vehicle monitoring and scoring), traditional stores and malls (</a:t>
            </a:r>
            <a:r>
              <a:rPr lang="en">
                <a:solidFill>
                  <a:schemeClr val="dk1"/>
                </a:solidFill>
                <a:highlight>
                  <a:srgbClr val="FFFFFF"/>
                </a:highlight>
              </a:rPr>
              <a:t>Traffic data based retail footprint and stock level optimization</a:t>
            </a:r>
            <a:r>
              <a:rPr lang="en">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3.</a:t>
            </a:r>
            <a:r>
              <a:rPr lang="en" b="1">
                <a:solidFill>
                  <a:schemeClr val="dk1"/>
                </a:solidFill>
              </a:rPr>
              <a:t>Horizontal Industry Expansion: </a:t>
            </a:r>
            <a:r>
              <a:rPr lang="en">
                <a:solidFill>
                  <a:schemeClr val="dk1"/>
                </a:solidFill>
              </a:rPr>
              <a:t>Ba</a:t>
            </a:r>
            <a:r>
              <a:rPr lang="en">
                <a:solidFill>
                  <a:schemeClr val="dk1"/>
                </a:solidFill>
                <a:highlight>
                  <a:srgbClr val="FFFF00"/>
                </a:highlight>
              </a:rPr>
              <a:t>sed on the customer target diversification, AutoConnect would enter multiple verticals using it’s data collection and analytics technology to break the vehicle data market</a:t>
            </a:r>
            <a:r>
              <a:rPr lang="en">
                <a:solidFill>
                  <a:schemeClr val="dk1"/>
                </a:solidFill>
              </a:rPr>
              <a:t>. Moreover, in-vehicle users adoption of the product enhances due to a</a:t>
            </a:r>
            <a:r>
              <a:rPr lang="en">
                <a:solidFill>
                  <a:schemeClr val="dk1"/>
                </a:solidFill>
                <a:highlight>
                  <a:srgbClr val="EDEF00"/>
                </a:highlight>
              </a:rPr>
              <a:t>dditional product features (based on subscription) such as usage based insurance - Pay as you drive (PAYD) and Pay how you drive (PHYD), breakdown call services, enhanced vehicle service level insights based on predictive modelling </a:t>
            </a:r>
            <a:r>
              <a:rPr lang="en">
                <a:solidFill>
                  <a:schemeClr val="dk1"/>
                </a:solidFill>
              </a:rPr>
              <a:t>and establishing a P2P carpooling network. Based on the service subscriptions, these data points would be shared with businesses and market players for monetization.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45f5565b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245f5565b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Oleg:</a:t>
            </a:r>
            <a:endParaRPr/>
          </a:p>
          <a:p>
            <a:pPr marL="0" lvl="0" indent="0" algn="l" rtl="0">
              <a:spcBef>
                <a:spcPts val="0"/>
              </a:spcBef>
              <a:spcAft>
                <a:spcPts val="0"/>
              </a:spcAft>
              <a:buNone/>
            </a:pPr>
            <a:r>
              <a:rPr lang="en"/>
              <a:t>	One of the major updates from the previous iteration of this project is that we replaced static weather data with the real-time weather dynamic data for the city of Montreal. This has a number of benefits of varying degree. Short-term, it enables us to conduct better analysis of recent past/near future so we can recommend coupons better. It also allows us to account for seasonal, monthly and weekly weather patterns. Long-term, this helps the model to gradually adapt to these dynamic changes.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45f5565b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45f5565b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Arpit: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Data comes from surveys sent to highly rated Amazon Mechanical Turk users, asked willingness to use coupon in different driving scenarios and with different coupon options: ex coupon for less then 20$ at restaurant more than 20 minutes away</a:t>
            </a:r>
            <a:endParaRPr/>
          </a:p>
          <a:p>
            <a:pPr marL="0" lvl="0" indent="0" algn="l" rtl="0">
              <a:lnSpc>
                <a:spcPct val="115000"/>
              </a:lnSpc>
              <a:spcBef>
                <a:spcPts val="0"/>
              </a:spcBef>
              <a:spcAft>
                <a:spcPts val="0"/>
              </a:spcAft>
              <a:buNone/>
            </a:pPr>
            <a:r>
              <a:rPr lang="en"/>
              <a:t>So what is Car Data? It is any data generated about the car itself, how it is and where it is  and about the drivers, their behaviours and preferences. However, such kinds of customer data is always accompanied by privacy issues and through research, it is determined that data on location and car usage and status has relatively lower sensitivity but users are quite reluctant to share personal data.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21f08677f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21f08677f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Arpit: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u="sng">
                <a:solidFill>
                  <a:schemeClr val="dk1"/>
                </a:solidFill>
              </a:rPr>
              <a:t>With Demographics:</a:t>
            </a:r>
            <a:endParaRPr u="sng">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Random Forest Results (26 features):</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Accuracy: 0.75</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F1 Score: 0.79</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u="sng">
                <a:solidFill>
                  <a:schemeClr val="dk1"/>
                </a:solidFill>
              </a:rPr>
              <a:t>Without Demographics:</a:t>
            </a:r>
            <a:endParaRPr u="sng">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GBT Results (18 features):</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Accuracy: 0.72</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F1 Score: 0.77</a:t>
            </a:r>
            <a:endParaRPr sz="105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24eb15ace0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24eb15ace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Arpit: </a:t>
            </a:r>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212121"/>
                </a:solidFill>
              </a:rPr>
              <a:t>   </a:t>
            </a:r>
            <a:r>
              <a:rPr lang="en" sz="1000" i="1">
                <a:solidFill>
                  <a:srgbClr val="212121"/>
                </a:solidFill>
              </a:rPr>
              <a:t># An attribute is categorical if its domain size is less than this threshold</a:t>
            </a:r>
            <a:endParaRPr sz="1000">
              <a:solidFill>
                <a:srgbClr val="212121"/>
              </a:solidFill>
            </a:endParaRPr>
          </a:p>
          <a:p>
            <a:pPr marL="0" lvl="0" indent="0" algn="l" rtl="0">
              <a:spcBef>
                <a:spcPts val="0"/>
              </a:spcBef>
              <a:spcAft>
                <a:spcPts val="0"/>
              </a:spcAft>
              <a:buNone/>
            </a:pPr>
            <a:r>
              <a:rPr lang="en" sz="1000">
                <a:solidFill>
                  <a:srgbClr val="212121"/>
                </a:solidFill>
              </a:rPr>
              <a:t>    threshold_value </a:t>
            </a:r>
            <a:r>
              <a:rPr lang="en" sz="1000" b="1">
                <a:solidFill>
                  <a:srgbClr val="212121"/>
                </a:solidFill>
              </a:rPr>
              <a:t>=</a:t>
            </a:r>
            <a:r>
              <a:rPr lang="en" sz="1000">
                <a:solidFill>
                  <a:srgbClr val="212121"/>
                </a:solidFill>
              </a:rPr>
              <a:t> 30</a:t>
            </a:r>
            <a:endParaRPr sz="1000">
              <a:solidFill>
                <a:srgbClr val="212121"/>
              </a:solidFill>
            </a:endParaRPr>
          </a:p>
          <a:p>
            <a:pPr marL="0" lvl="0" indent="0" algn="l" rtl="0">
              <a:spcBef>
                <a:spcPts val="0"/>
              </a:spcBef>
              <a:spcAft>
                <a:spcPts val="0"/>
              </a:spcAft>
              <a:buNone/>
            </a:pPr>
            <a:r>
              <a:rPr lang="en" sz="1000">
                <a:solidFill>
                  <a:srgbClr val="212121"/>
                </a:solidFill>
              </a:rPr>
              <a:t>    </a:t>
            </a:r>
            <a:endParaRPr sz="1000">
              <a:solidFill>
                <a:srgbClr val="212121"/>
              </a:solidFill>
            </a:endParaRPr>
          </a:p>
          <a:p>
            <a:pPr marL="0" lvl="0" indent="0" algn="l" rtl="0">
              <a:spcBef>
                <a:spcPts val="0"/>
              </a:spcBef>
              <a:spcAft>
                <a:spcPts val="0"/>
              </a:spcAft>
              <a:buNone/>
            </a:pPr>
            <a:r>
              <a:rPr lang="en" sz="1000">
                <a:solidFill>
                  <a:srgbClr val="212121"/>
                </a:solidFill>
              </a:rPr>
              <a:t>    </a:t>
            </a:r>
            <a:r>
              <a:rPr lang="en" sz="1000" i="1">
                <a:solidFill>
                  <a:srgbClr val="212121"/>
                </a:solidFill>
              </a:rPr>
              <a:t># A parameter in Differential Privacy</a:t>
            </a:r>
            <a:endParaRPr sz="1000">
              <a:solidFill>
                <a:srgbClr val="212121"/>
              </a:solidFill>
            </a:endParaRPr>
          </a:p>
          <a:p>
            <a:pPr marL="0" lvl="0" indent="0" algn="l" rtl="0">
              <a:spcBef>
                <a:spcPts val="0"/>
              </a:spcBef>
              <a:spcAft>
                <a:spcPts val="0"/>
              </a:spcAft>
              <a:buNone/>
            </a:pPr>
            <a:r>
              <a:rPr lang="en" sz="1000">
                <a:solidFill>
                  <a:srgbClr val="212121"/>
                </a:solidFill>
              </a:rPr>
              <a:t>    epsilon </a:t>
            </a:r>
            <a:r>
              <a:rPr lang="en" sz="1000" b="1">
                <a:solidFill>
                  <a:srgbClr val="212121"/>
                </a:solidFill>
              </a:rPr>
              <a:t>=</a:t>
            </a:r>
            <a:r>
              <a:rPr lang="en" sz="1000">
                <a:solidFill>
                  <a:srgbClr val="212121"/>
                </a:solidFill>
              </a:rPr>
              <a:t> 1</a:t>
            </a:r>
            <a:endParaRPr sz="1000">
              <a:solidFill>
                <a:srgbClr val="212121"/>
              </a:solidFill>
            </a:endParaRPr>
          </a:p>
          <a:p>
            <a:pPr marL="0" lvl="0" indent="0" algn="l" rtl="0">
              <a:spcBef>
                <a:spcPts val="0"/>
              </a:spcBef>
              <a:spcAft>
                <a:spcPts val="0"/>
              </a:spcAft>
              <a:buNone/>
            </a:pPr>
            <a:r>
              <a:rPr lang="en" sz="1000">
                <a:solidFill>
                  <a:srgbClr val="212121"/>
                </a:solidFill>
              </a:rPr>
              <a:t>    </a:t>
            </a:r>
            <a:endParaRPr sz="1000">
              <a:solidFill>
                <a:srgbClr val="212121"/>
              </a:solidFill>
            </a:endParaRPr>
          </a:p>
          <a:p>
            <a:pPr marL="0" lvl="0" indent="0" algn="l" rtl="0">
              <a:spcBef>
                <a:spcPts val="0"/>
              </a:spcBef>
              <a:spcAft>
                <a:spcPts val="0"/>
              </a:spcAft>
              <a:buNone/>
            </a:pPr>
            <a:r>
              <a:rPr lang="en" sz="1000">
                <a:solidFill>
                  <a:srgbClr val="212121"/>
                </a:solidFill>
              </a:rPr>
              <a:t>    </a:t>
            </a:r>
            <a:r>
              <a:rPr lang="en" sz="1000" i="1">
                <a:solidFill>
                  <a:srgbClr val="212121"/>
                </a:solidFill>
              </a:rPr>
              <a:t># The maximum number of parents in Bayesian network, i.e., the maximum number of incoming edges</a:t>
            </a:r>
            <a:endParaRPr sz="1000">
              <a:solidFill>
                <a:srgbClr val="212121"/>
              </a:solidFill>
            </a:endParaRPr>
          </a:p>
          <a:p>
            <a:pPr marL="0" lvl="0" indent="0" algn="l" rtl="0">
              <a:spcBef>
                <a:spcPts val="0"/>
              </a:spcBef>
              <a:spcAft>
                <a:spcPts val="0"/>
              </a:spcAft>
              <a:buNone/>
            </a:pPr>
            <a:r>
              <a:rPr lang="en" sz="1000">
                <a:solidFill>
                  <a:srgbClr val="212121"/>
                </a:solidFill>
              </a:rPr>
              <a:t>    degree_of_bayesian_network </a:t>
            </a:r>
            <a:r>
              <a:rPr lang="en" sz="1000" b="1">
                <a:solidFill>
                  <a:srgbClr val="212121"/>
                </a:solidFill>
              </a:rPr>
              <a:t>=</a:t>
            </a:r>
            <a:r>
              <a:rPr lang="en" sz="1000">
                <a:solidFill>
                  <a:srgbClr val="212121"/>
                </a:solidFill>
              </a:rPr>
              <a:t> 2</a:t>
            </a:r>
            <a:endParaRPr sz="1000">
              <a:solidFill>
                <a:srgbClr val="212121"/>
              </a:solidFill>
            </a:endParaRPr>
          </a:p>
          <a:p>
            <a:pPr marL="0" lvl="0" indent="0" algn="l" rtl="0">
              <a:spcBef>
                <a:spcPts val="0"/>
              </a:spcBef>
              <a:spcAft>
                <a:spcPts val="0"/>
              </a:spcAft>
              <a:buNone/>
            </a:pPr>
            <a:r>
              <a:rPr lang="en" sz="1000">
                <a:solidFill>
                  <a:srgbClr val="212121"/>
                </a:solidFill>
              </a:rPr>
              <a:t>    </a:t>
            </a:r>
            <a:endParaRPr sz="1000">
              <a:solidFill>
                <a:srgbClr val="212121"/>
              </a:solidFill>
            </a:endParaRPr>
          </a:p>
          <a:p>
            <a:pPr marL="0" lvl="0" indent="0" algn="l" rtl="0">
              <a:spcBef>
                <a:spcPts val="0"/>
              </a:spcBef>
              <a:spcAft>
                <a:spcPts val="0"/>
              </a:spcAft>
              <a:buNone/>
            </a:pPr>
            <a:r>
              <a:rPr lang="en" sz="1000">
                <a:solidFill>
                  <a:srgbClr val="212121"/>
                </a:solidFill>
              </a:rPr>
              <a:t>    </a:t>
            </a:r>
            <a:r>
              <a:rPr lang="en" sz="1000" i="1">
                <a:solidFill>
                  <a:srgbClr val="212121"/>
                </a:solidFill>
              </a:rPr>
              <a:t># Number of tuples generated in synthetic dataset</a:t>
            </a:r>
            <a:endParaRPr sz="1000">
              <a:solidFill>
                <a:srgbClr val="212121"/>
              </a:solidFill>
            </a:endParaRPr>
          </a:p>
          <a:p>
            <a:pPr marL="0" lvl="0" indent="0" algn="l" rtl="0">
              <a:lnSpc>
                <a:spcPct val="110795"/>
              </a:lnSpc>
              <a:spcBef>
                <a:spcPts val="0"/>
              </a:spcBef>
              <a:spcAft>
                <a:spcPts val="0"/>
              </a:spcAft>
              <a:buClr>
                <a:schemeClr val="dk1"/>
              </a:buClr>
              <a:buSzPts val="1100"/>
              <a:buFont typeface="Arial"/>
              <a:buNone/>
            </a:pPr>
            <a:r>
              <a:rPr lang="en" sz="1000">
                <a:solidFill>
                  <a:srgbClr val="212121"/>
                </a:solidFill>
              </a:rPr>
              <a:t>    num_tuples_to_generate </a:t>
            </a:r>
            <a:r>
              <a:rPr lang="en" sz="1000" b="1">
                <a:solidFill>
                  <a:srgbClr val="212121"/>
                </a:solidFill>
              </a:rPr>
              <a:t>=</a:t>
            </a:r>
            <a:r>
              <a:rPr lang="en" sz="1000">
                <a:solidFill>
                  <a:srgbClr val="212121"/>
                </a:solidFill>
              </a:rPr>
              <a:t> 21000</a:t>
            </a:r>
            <a:endParaRPr sz="1000">
              <a:solidFill>
                <a:srgbClr val="21212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4eb15ace0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4eb15ace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Aishwarya: Considering RF was best model from Enterprise 1, running hyper parameter optimization on it using Optuna and Bayesian for the newly generated data. The hyper parameters selected by both are roughly similar and accuracy within close range as well.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9E9E9E"/>
        </a:solidFill>
        <a:effectLst/>
      </p:bgPr>
    </p:bg>
    <p:spTree>
      <p:nvGrpSpPr>
        <p:cNvPr id="1" name="Shape 8"/>
        <p:cNvGrpSpPr/>
        <p:nvPr/>
      </p:nvGrpSpPr>
      <p:grpSpPr>
        <a:xfrm>
          <a:off x="0" y="0"/>
          <a:ext cx="0" cy="0"/>
          <a:chOff x="0" y="0"/>
          <a:chExt cx="0" cy="0"/>
        </a:xfrm>
      </p:grpSpPr>
      <p:sp>
        <p:nvSpPr>
          <p:cNvPr id="9" name="Google Shape;9;p2"/>
          <p:cNvSpPr/>
          <p:nvPr/>
        </p:nvSpPr>
        <p:spPr>
          <a:xfrm>
            <a:off x="1409624" y="-2796375"/>
            <a:ext cx="12420744" cy="10712406"/>
          </a:xfrm>
          <a:custGeom>
            <a:avLst/>
            <a:gdLst/>
            <a:ahLst/>
            <a:cxnLst/>
            <a:rect l="l" t="t" r="r" b="b"/>
            <a:pathLst>
              <a:path w="117014" h="100920" extrusionOk="0">
                <a:moveTo>
                  <a:pt x="58984" y="5674"/>
                </a:moveTo>
                <a:cubicBezTo>
                  <a:pt x="59087" y="5674"/>
                  <a:pt x="59190" y="5726"/>
                  <a:pt x="59242" y="5829"/>
                </a:cubicBezTo>
                <a:cubicBezTo>
                  <a:pt x="59242" y="5829"/>
                  <a:pt x="58339" y="27726"/>
                  <a:pt x="64967" y="40801"/>
                </a:cubicBezTo>
                <a:cubicBezTo>
                  <a:pt x="65612" y="40440"/>
                  <a:pt x="66257" y="40079"/>
                  <a:pt x="66902" y="39718"/>
                </a:cubicBezTo>
                <a:cubicBezTo>
                  <a:pt x="76238" y="34483"/>
                  <a:pt x="85187" y="28628"/>
                  <a:pt x="94292" y="23057"/>
                </a:cubicBezTo>
                <a:cubicBezTo>
                  <a:pt x="96406" y="21768"/>
                  <a:pt x="98521" y="20478"/>
                  <a:pt x="100636" y="19215"/>
                </a:cubicBezTo>
                <a:cubicBezTo>
                  <a:pt x="100943" y="19031"/>
                  <a:pt x="101233" y="18733"/>
                  <a:pt x="101713" y="18733"/>
                </a:cubicBezTo>
                <a:cubicBezTo>
                  <a:pt x="101838" y="18733"/>
                  <a:pt x="101977" y="18754"/>
                  <a:pt x="102132" y="18802"/>
                </a:cubicBezTo>
                <a:cubicBezTo>
                  <a:pt x="99347" y="20581"/>
                  <a:pt x="96664" y="22258"/>
                  <a:pt x="94034" y="23960"/>
                </a:cubicBezTo>
                <a:cubicBezTo>
                  <a:pt x="86890" y="28654"/>
                  <a:pt x="79926" y="33606"/>
                  <a:pt x="74278" y="40157"/>
                </a:cubicBezTo>
                <a:cubicBezTo>
                  <a:pt x="72395" y="42246"/>
                  <a:pt x="70925" y="44670"/>
                  <a:pt x="69868" y="47301"/>
                </a:cubicBezTo>
                <a:cubicBezTo>
                  <a:pt x="72136" y="49263"/>
                  <a:pt x="75035" y="50344"/>
                  <a:pt x="78040" y="50344"/>
                </a:cubicBezTo>
                <a:cubicBezTo>
                  <a:pt x="78076" y="50344"/>
                  <a:pt x="78111" y="50344"/>
                  <a:pt x="78147" y="50344"/>
                </a:cubicBezTo>
                <a:lnTo>
                  <a:pt x="78147" y="50731"/>
                </a:lnTo>
                <a:cubicBezTo>
                  <a:pt x="74768" y="50731"/>
                  <a:pt x="71544" y="52278"/>
                  <a:pt x="68862" y="55090"/>
                </a:cubicBezTo>
                <a:cubicBezTo>
                  <a:pt x="69223" y="57772"/>
                  <a:pt x="70358" y="60299"/>
                  <a:pt x="71957" y="62698"/>
                </a:cubicBezTo>
                <a:cubicBezTo>
                  <a:pt x="74974" y="67211"/>
                  <a:pt x="78920" y="70848"/>
                  <a:pt x="83331" y="73994"/>
                </a:cubicBezTo>
                <a:cubicBezTo>
                  <a:pt x="92151" y="80313"/>
                  <a:pt x="101255" y="86219"/>
                  <a:pt x="110643" y="91687"/>
                </a:cubicBezTo>
                <a:cubicBezTo>
                  <a:pt x="110901" y="91816"/>
                  <a:pt x="111107" y="92074"/>
                  <a:pt x="111159" y="92383"/>
                </a:cubicBezTo>
                <a:cubicBezTo>
                  <a:pt x="110514" y="92074"/>
                  <a:pt x="109869" y="91764"/>
                  <a:pt x="109250" y="91429"/>
                </a:cubicBezTo>
                <a:cubicBezTo>
                  <a:pt x="99862" y="86193"/>
                  <a:pt x="90655" y="80648"/>
                  <a:pt x="82196" y="73994"/>
                </a:cubicBezTo>
                <a:cubicBezTo>
                  <a:pt x="76496" y="69507"/>
                  <a:pt x="70667" y="65225"/>
                  <a:pt x="64839" y="60970"/>
                </a:cubicBezTo>
                <a:cubicBezTo>
                  <a:pt x="63833" y="63033"/>
                  <a:pt x="63059" y="65200"/>
                  <a:pt x="62543" y="67418"/>
                </a:cubicBezTo>
                <a:cubicBezTo>
                  <a:pt x="60944" y="73917"/>
                  <a:pt x="59887" y="82840"/>
                  <a:pt x="59784" y="95065"/>
                </a:cubicBezTo>
                <a:cubicBezTo>
                  <a:pt x="59784" y="95168"/>
                  <a:pt x="59680" y="95246"/>
                  <a:pt x="59577" y="95246"/>
                </a:cubicBezTo>
                <a:cubicBezTo>
                  <a:pt x="59564" y="95249"/>
                  <a:pt x="59550" y="95251"/>
                  <a:pt x="59537" y="95251"/>
                </a:cubicBezTo>
                <a:cubicBezTo>
                  <a:pt x="59448" y="95251"/>
                  <a:pt x="59364" y="95181"/>
                  <a:pt x="59319" y="95091"/>
                </a:cubicBezTo>
                <a:cubicBezTo>
                  <a:pt x="59319" y="95091"/>
                  <a:pt x="60196" y="73607"/>
                  <a:pt x="53774" y="60506"/>
                </a:cubicBezTo>
                <a:cubicBezTo>
                  <a:pt x="45109" y="66928"/>
                  <a:pt x="36598" y="73556"/>
                  <a:pt x="27906" y="79926"/>
                </a:cubicBezTo>
                <a:cubicBezTo>
                  <a:pt x="21613" y="84517"/>
                  <a:pt x="14856" y="88437"/>
                  <a:pt x="8099" y="92306"/>
                </a:cubicBezTo>
                <a:cubicBezTo>
                  <a:pt x="7924" y="92417"/>
                  <a:pt x="7721" y="92469"/>
                  <a:pt x="7518" y="92469"/>
                </a:cubicBezTo>
                <a:cubicBezTo>
                  <a:pt x="7391" y="92469"/>
                  <a:pt x="7264" y="92449"/>
                  <a:pt x="7145" y="92409"/>
                </a:cubicBezTo>
                <a:cubicBezTo>
                  <a:pt x="8924" y="91300"/>
                  <a:pt x="10652" y="90191"/>
                  <a:pt x="12432" y="89108"/>
                </a:cubicBezTo>
                <a:cubicBezTo>
                  <a:pt x="20401" y="84310"/>
                  <a:pt x="28061" y="79049"/>
                  <a:pt x="35514" y="73478"/>
                </a:cubicBezTo>
                <a:cubicBezTo>
                  <a:pt x="39177" y="70770"/>
                  <a:pt x="42375" y="67418"/>
                  <a:pt x="44902" y="63626"/>
                </a:cubicBezTo>
                <a:cubicBezTo>
                  <a:pt x="47223" y="60093"/>
                  <a:pt x="48358" y="56663"/>
                  <a:pt x="48255" y="53258"/>
                </a:cubicBezTo>
                <a:cubicBezTo>
                  <a:pt x="46066" y="51528"/>
                  <a:pt x="43325" y="50576"/>
                  <a:pt x="40527" y="50576"/>
                </a:cubicBezTo>
                <a:cubicBezTo>
                  <a:pt x="40489" y="50576"/>
                  <a:pt x="40452" y="50576"/>
                  <a:pt x="40415" y="50576"/>
                </a:cubicBezTo>
                <a:lnTo>
                  <a:pt x="40415" y="50215"/>
                </a:lnTo>
                <a:lnTo>
                  <a:pt x="40440" y="50215"/>
                </a:lnTo>
                <a:cubicBezTo>
                  <a:pt x="42839" y="50189"/>
                  <a:pt x="45186" y="49441"/>
                  <a:pt x="47146" y="48049"/>
                </a:cubicBezTo>
                <a:cubicBezTo>
                  <a:pt x="46476" y="46346"/>
                  <a:pt x="45573" y="44722"/>
                  <a:pt x="44490" y="43252"/>
                </a:cubicBezTo>
                <a:cubicBezTo>
                  <a:pt x="41369" y="38893"/>
                  <a:pt x="37500" y="35308"/>
                  <a:pt x="33245" y="32084"/>
                </a:cubicBezTo>
                <a:cubicBezTo>
                  <a:pt x="25353" y="26178"/>
                  <a:pt x="16971" y="21072"/>
                  <a:pt x="8408" y="16197"/>
                </a:cubicBezTo>
                <a:cubicBezTo>
                  <a:pt x="7557" y="15707"/>
                  <a:pt x="6706" y="15217"/>
                  <a:pt x="5829" y="14701"/>
                </a:cubicBezTo>
                <a:lnTo>
                  <a:pt x="6010" y="14417"/>
                </a:lnTo>
                <a:cubicBezTo>
                  <a:pt x="7557" y="15243"/>
                  <a:pt x="9105" y="16017"/>
                  <a:pt x="10626" y="16919"/>
                </a:cubicBezTo>
                <a:cubicBezTo>
                  <a:pt x="19240" y="22052"/>
                  <a:pt x="27906" y="27132"/>
                  <a:pt x="36469" y="32394"/>
                </a:cubicBezTo>
                <a:cubicBezTo>
                  <a:pt x="41807" y="35669"/>
                  <a:pt x="47172" y="38919"/>
                  <a:pt x="52743" y="41782"/>
                </a:cubicBezTo>
                <a:cubicBezTo>
                  <a:pt x="54239" y="39177"/>
                  <a:pt x="55348" y="36391"/>
                  <a:pt x="56018" y="33477"/>
                </a:cubicBezTo>
                <a:cubicBezTo>
                  <a:pt x="57617" y="26978"/>
                  <a:pt x="58675" y="18080"/>
                  <a:pt x="58778" y="5855"/>
                </a:cubicBezTo>
                <a:cubicBezTo>
                  <a:pt x="58778" y="5752"/>
                  <a:pt x="58881" y="5674"/>
                  <a:pt x="58984" y="5674"/>
                </a:cubicBezTo>
                <a:close/>
                <a:moveTo>
                  <a:pt x="1" y="0"/>
                </a:moveTo>
                <a:lnTo>
                  <a:pt x="1" y="100920"/>
                </a:lnTo>
                <a:lnTo>
                  <a:pt x="117013" y="100920"/>
                </a:lnTo>
                <a:lnTo>
                  <a:pt x="1170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2108650"/>
            <a:ext cx="1939200" cy="936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3225" y="1076795"/>
            <a:ext cx="5545500" cy="2497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13225" y="3158632"/>
            <a:ext cx="2951700" cy="76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964525" y="1752600"/>
            <a:ext cx="4466400" cy="821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3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4401625" y="2675975"/>
            <a:ext cx="3592200" cy="8217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sz="1800"/>
            </a:lvl1pPr>
            <a:lvl2pPr marL="914400" lvl="1" indent="-330200" algn="ctr">
              <a:spcBef>
                <a:spcPts val="1600"/>
              </a:spcBef>
              <a:spcAft>
                <a:spcPts val="0"/>
              </a:spcAft>
              <a:buSzPts val="1600"/>
              <a:buChar char="○"/>
              <a:defRPr/>
            </a:lvl2pPr>
            <a:lvl3pPr marL="1371600" lvl="2" indent="-330200" algn="ctr">
              <a:spcBef>
                <a:spcPts val="1600"/>
              </a:spcBef>
              <a:spcAft>
                <a:spcPts val="0"/>
              </a:spcAft>
              <a:buSzPts val="1600"/>
              <a:buChar char="■"/>
              <a:defRPr/>
            </a:lvl3pPr>
            <a:lvl4pPr marL="1828800" lvl="3" indent="-330200" algn="ctr">
              <a:spcBef>
                <a:spcPts val="1600"/>
              </a:spcBef>
              <a:spcAft>
                <a:spcPts val="0"/>
              </a:spcAft>
              <a:buSzPts val="1600"/>
              <a:buChar char="●"/>
              <a:defRPr/>
            </a:lvl4pPr>
            <a:lvl5pPr marL="2286000" lvl="4" indent="-330200" algn="ctr">
              <a:spcBef>
                <a:spcPts val="1600"/>
              </a:spcBef>
              <a:spcAft>
                <a:spcPts val="0"/>
              </a:spcAft>
              <a:buSzPts val="1600"/>
              <a:buChar char="○"/>
              <a:defRPr/>
            </a:lvl5pPr>
            <a:lvl6pPr marL="2743200" lvl="5" indent="-330200" algn="ctr">
              <a:spcBef>
                <a:spcPts val="1600"/>
              </a:spcBef>
              <a:spcAft>
                <a:spcPts val="0"/>
              </a:spcAft>
              <a:buSzPts val="1600"/>
              <a:buChar char="■"/>
              <a:defRPr/>
            </a:lvl6pPr>
            <a:lvl7pPr marL="3200400" lvl="6" indent="-330200" algn="ctr">
              <a:spcBef>
                <a:spcPts val="1600"/>
              </a:spcBef>
              <a:spcAft>
                <a:spcPts val="0"/>
              </a:spcAft>
              <a:buSzPts val="1600"/>
              <a:buChar char="●"/>
              <a:defRPr/>
            </a:lvl7pPr>
            <a:lvl8pPr marL="3657600" lvl="7" indent="-330200" algn="ctr">
              <a:spcBef>
                <a:spcPts val="1600"/>
              </a:spcBef>
              <a:spcAft>
                <a:spcPts val="0"/>
              </a:spcAft>
              <a:buSzPts val="1600"/>
              <a:buChar char="○"/>
              <a:defRPr/>
            </a:lvl8pPr>
            <a:lvl9pPr marL="4114800" lvl="8" indent="-330200" algn="ctr">
              <a:spcBef>
                <a:spcPts val="1600"/>
              </a:spcBef>
              <a:spcAft>
                <a:spcPts val="1600"/>
              </a:spcAft>
              <a:buSzPts val="1600"/>
              <a:buChar char="■"/>
              <a:defRPr/>
            </a:lvl9pPr>
          </a:lstStyle>
          <a:p>
            <a:endParaRPr/>
          </a:p>
        </p:txBody>
      </p:sp>
      <p:sp>
        <p:nvSpPr>
          <p:cNvPr id="54" name="Google Shape;54;p11"/>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6"/>
        <p:cNvGrpSpPr/>
        <p:nvPr/>
      </p:nvGrpSpPr>
      <p:grpSpPr>
        <a:xfrm>
          <a:off x="0" y="0"/>
          <a:ext cx="0" cy="0"/>
          <a:chOff x="0" y="0"/>
          <a:chExt cx="0" cy="0"/>
        </a:xfrm>
      </p:grpSpPr>
      <p:sp>
        <p:nvSpPr>
          <p:cNvPr id="57" name="Google Shape;57;p13"/>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subTitle" idx="1"/>
          </p:nvPr>
        </p:nvSpPr>
        <p:spPr>
          <a:xfrm>
            <a:off x="1461986" y="1393375"/>
            <a:ext cx="3013500" cy="47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Bree Serif"/>
              <a:buNone/>
              <a:defRPr sz="1800">
                <a:latin typeface="Kumar One"/>
                <a:ea typeface="Kumar One"/>
                <a:cs typeface="Kumar One"/>
                <a:sym typeface="Kumar One"/>
              </a:defRPr>
            </a:lvl1pPr>
            <a:lvl2pPr lvl="1">
              <a:spcBef>
                <a:spcPts val="0"/>
              </a:spcBef>
              <a:spcAft>
                <a:spcPts val="0"/>
              </a:spcAft>
              <a:buSzPts val="2400"/>
              <a:buFont typeface="Bree Serif"/>
              <a:buNone/>
              <a:defRPr sz="2400">
                <a:latin typeface="Bree Serif"/>
                <a:ea typeface="Bree Serif"/>
                <a:cs typeface="Bree Serif"/>
                <a:sym typeface="Bree Serif"/>
              </a:defRPr>
            </a:lvl2pPr>
            <a:lvl3pPr lvl="2">
              <a:spcBef>
                <a:spcPts val="1600"/>
              </a:spcBef>
              <a:spcAft>
                <a:spcPts val="0"/>
              </a:spcAft>
              <a:buSzPts val="2400"/>
              <a:buFont typeface="Bree Serif"/>
              <a:buNone/>
              <a:defRPr sz="2400">
                <a:latin typeface="Bree Serif"/>
                <a:ea typeface="Bree Serif"/>
                <a:cs typeface="Bree Serif"/>
                <a:sym typeface="Bree Serif"/>
              </a:defRPr>
            </a:lvl3pPr>
            <a:lvl4pPr lvl="3">
              <a:spcBef>
                <a:spcPts val="1600"/>
              </a:spcBef>
              <a:spcAft>
                <a:spcPts val="0"/>
              </a:spcAft>
              <a:buSzPts val="2400"/>
              <a:buFont typeface="Bree Serif"/>
              <a:buNone/>
              <a:defRPr sz="2400">
                <a:latin typeface="Bree Serif"/>
                <a:ea typeface="Bree Serif"/>
                <a:cs typeface="Bree Serif"/>
                <a:sym typeface="Bree Serif"/>
              </a:defRPr>
            </a:lvl4pPr>
            <a:lvl5pPr lvl="4">
              <a:spcBef>
                <a:spcPts val="1600"/>
              </a:spcBef>
              <a:spcAft>
                <a:spcPts val="0"/>
              </a:spcAft>
              <a:buSzPts val="2400"/>
              <a:buFont typeface="Bree Serif"/>
              <a:buNone/>
              <a:defRPr sz="2400">
                <a:latin typeface="Bree Serif"/>
                <a:ea typeface="Bree Serif"/>
                <a:cs typeface="Bree Serif"/>
                <a:sym typeface="Bree Serif"/>
              </a:defRPr>
            </a:lvl5pPr>
            <a:lvl6pPr lvl="5">
              <a:spcBef>
                <a:spcPts val="1600"/>
              </a:spcBef>
              <a:spcAft>
                <a:spcPts val="0"/>
              </a:spcAft>
              <a:buSzPts val="2400"/>
              <a:buFont typeface="Bree Serif"/>
              <a:buNone/>
              <a:defRPr sz="2400">
                <a:latin typeface="Bree Serif"/>
                <a:ea typeface="Bree Serif"/>
                <a:cs typeface="Bree Serif"/>
                <a:sym typeface="Bree Serif"/>
              </a:defRPr>
            </a:lvl6pPr>
            <a:lvl7pPr lvl="6">
              <a:spcBef>
                <a:spcPts val="1600"/>
              </a:spcBef>
              <a:spcAft>
                <a:spcPts val="0"/>
              </a:spcAft>
              <a:buSzPts val="2400"/>
              <a:buFont typeface="Bree Serif"/>
              <a:buNone/>
              <a:defRPr sz="2400">
                <a:latin typeface="Bree Serif"/>
                <a:ea typeface="Bree Serif"/>
                <a:cs typeface="Bree Serif"/>
                <a:sym typeface="Bree Serif"/>
              </a:defRPr>
            </a:lvl7pPr>
            <a:lvl8pPr lvl="7">
              <a:spcBef>
                <a:spcPts val="1600"/>
              </a:spcBef>
              <a:spcAft>
                <a:spcPts val="0"/>
              </a:spcAft>
              <a:buSzPts val="2400"/>
              <a:buFont typeface="Bree Serif"/>
              <a:buNone/>
              <a:defRPr sz="2400">
                <a:latin typeface="Bree Serif"/>
                <a:ea typeface="Bree Serif"/>
                <a:cs typeface="Bree Serif"/>
                <a:sym typeface="Bree Serif"/>
              </a:defRPr>
            </a:lvl8pPr>
            <a:lvl9pPr lvl="8">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59" name="Google Shape;59;p13"/>
          <p:cNvSpPr txBox="1">
            <a:spLocks noGrp="1"/>
          </p:cNvSpPr>
          <p:nvPr>
            <p:ph type="title" hasCustomPrompt="1"/>
          </p:nvPr>
        </p:nvSpPr>
        <p:spPr>
          <a:xfrm>
            <a:off x="713225" y="1532850"/>
            <a:ext cx="6462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0" name="Google Shape;60;p13"/>
          <p:cNvSpPr txBox="1">
            <a:spLocks noGrp="1"/>
          </p:cNvSpPr>
          <p:nvPr>
            <p:ph type="subTitle" idx="2"/>
          </p:nvPr>
        </p:nvSpPr>
        <p:spPr>
          <a:xfrm>
            <a:off x="1461986" y="1719175"/>
            <a:ext cx="30135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1" name="Google Shape;61;p13"/>
          <p:cNvSpPr txBox="1">
            <a:spLocks noGrp="1"/>
          </p:cNvSpPr>
          <p:nvPr>
            <p:ph type="title" idx="3"/>
          </p:nvPr>
        </p:nvSpPr>
        <p:spPr>
          <a:xfrm>
            <a:off x="713225" y="534315"/>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2" name="Google Shape;62;p13"/>
          <p:cNvSpPr txBox="1">
            <a:spLocks noGrp="1"/>
          </p:cNvSpPr>
          <p:nvPr>
            <p:ph type="subTitle" idx="4"/>
          </p:nvPr>
        </p:nvSpPr>
        <p:spPr>
          <a:xfrm>
            <a:off x="1461986" y="2472150"/>
            <a:ext cx="3013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1800">
                <a:latin typeface="Kumar One"/>
                <a:ea typeface="Kumar One"/>
                <a:cs typeface="Kumar One"/>
                <a:sym typeface="Kumar One"/>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63" name="Google Shape;63;p13"/>
          <p:cNvSpPr txBox="1">
            <a:spLocks noGrp="1"/>
          </p:cNvSpPr>
          <p:nvPr>
            <p:ph type="title" idx="5" hasCustomPrompt="1"/>
          </p:nvPr>
        </p:nvSpPr>
        <p:spPr>
          <a:xfrm>
            <a:off x="713225" y="2564400"/>
            <a:ext cx="6462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4" name="Google Shape;64;p13"/>
          <p:cNvSpPr txBox="1">
            <a:spLocks noGrp="1"/>
          </p:cNvSpPr>
          <p:nvPr>
            <p:ph type="subTitle" idx="6"/>
          </p:nvPr>
        </p:nvSpPr>
        <p:spPr>
          <a:xfrm>
            <a:off x="1461986" y="2797950"/>
            <a:ext cx="30135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5" name="Google Shape;65;p13"/>
          <p:cNvSpPr txBox="1">
            <a:spLocks noGrp="1"/>
          </p:cNvSpPr>
          <p:nvPr>
            <p:ph type="subTitle" idx="7"/>
          </p:nvPr>
        </p:nvSpPr>
        <p:spPr>
          <a:xfrm>
            <a:off x="1462020" y="3550925"/>
            <a:ext cx="3013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1800">
                <a:latin typeface="Kumar One"/>
                <a:ea typeface="Kumar One"/>
                <a:cs typeface="Kumar One"/>
                <a:sym typeface="Kumar One"/>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66" name="Google Shape;66;p13"/>
          <p:cNvSpPr txBox="1">
            <a:spLocks noGrp="1"/>
          </p:cNvSpPr>
          <p:nvPr>
            <p:ph type="title" idx="8" hasCustomPrompt="1"/>
          </p:nvPr>
        </p:nvSpPr>
        <p:spPr>
          <a:xfrm>
            <a:off x="713225" y="3673925"/>
            <a:ext cx="6462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7" name="Google Shape;67;p13"/>
          <p:cNvSpPr txBox="1">
            <a:spLocks noGrp="1"/>
          </p:cNvSpPr>
          <p:nvPr>
            <p:ph type="subTitle" idx="9"/>
          </p:nvPr>
        </p:nvSpPr>
        <p:spPr>
          <a:xfrm>
            <a:off x="1461953" y="3876725"/>
            <a:ext cx="30135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68" name="Google Shape;68;p13"/>
          <p:cNvSpPr txBox="1">
            <a:spLocks noGrp="1"/>
          </p:cNvSpPr>
          <p:nvPr>
            <p:ph type="subTitle" idx="13"/>
          </p:nvPr>
        </p:nvSpPr>
        <p:spPr>
          <a:xfrm>
            <a:off x="5419598" y="1393375"/>
            <a:ext cx="3013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1800">
                <a:latin typeface="Kumar One"/>
                <a:ea typeface="Kumar One"/>
                <a:cs typeface="Kumar One"/>
                <a:sym typeface="Kumar One"/>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69" name="Google Shape;69;p13"/>
          <p:cNvSpPr txBox="1">
            <a:spLocks noGrp="1"/>
          </p:cNvSpPr>
          <p:nvPr>
            <p:ph type="title" idx="14" hasCustomPrompt="1"/>
          </p:nvPr>
        </p:nvSpPr>
        <p:spPr>
          <a:xfrm>
            <a:off x="4648642" y="1532850"/>
            <a:ext cx="6462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0" name="Google Shape;70;p13"/>
          <p:cNvSpPr txBox="1">
            <a:spLocks noGrp="1"/>
          </p:cNvSpPr>
          <p:nvPr>
            <p:ph type="subTitle" idx="15"/>
          </p:nvPr>
        </p:nvSpPr>
        <p:spPr>
          <a:xfrm>
            <a:off x="5419598" y="1719175"/>
            <a:ext cx="30135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1" name="Google Shape;71;p13"/>
          <p:cNvSpPr txBox="1">
            <a:spLocks noGrp="1"/>
          </p:cNvSpPr>
          <p:nvPr>
            <p:ph type="subTitle" idx="16"/>
          </p:nvPr>
        </p:nvSpPr>
        <p:spPr>
          <a:xfrm>
            <a:off x="5419598" y="2472150"/>
            <a:ext cx="3013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1800">
                <a:latin typeface="Kumar One"/>
                <a:ea typeface="Kumar One"/>
                <a:cs typeface="Kumar One"/>
                <a:sym typeface="Kumar One"/>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72" name="Google Shape;72;p13"/>
          <p:cNvSpPr txBox="1">
            <a:spLocks noGrp="1"/>
          </p:cNvSpPr>
          <p:nvPr>
            <p:ph type="title" idx="17" hasCustomPrompt="1"/>
          </p:nvPr>
        </p:nvSpPr>
        <p:spPr>
          <a:xfrm>
            <a:off x="4648642" y="2564400"/>
            <a:ext cx="6462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3" name="Google Shape;73;p13"/>
          <p:cNvSpPr txBox="1">
            <a:spLocks noGrp="1"/>
          </p:cNvSpPr>
          <p:nvPr>
            <p:ph type="subTitle" idx="18"/>
          </p:nvPr>
        </p:nvSpPr>
        <p:spPr>
          <a:xfrm>
            <a:off x="5419598" y="2797950"/>
            <a:ext cx="30135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4" name="Google Shape;74;p13"/>
          <p:cNvSpPr txBox="1">
            <a:spLocks noGrp="1"/>
          </p:cNvSpPr>
          <p:nvPr>
            <p:ph type="subTitle" idx="19"/>
          </p:nvPr>
        </p:nvSpPr>
        <p:spPr>
          <a:xfrm>
            <a:off x="5419632" y="3550925"/>
            <a:ext cx="3013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1800">
                <a:latin typeface="Kumar One"/>
                <a:ea typeface="Kumar One"/>
                <a:cs typeface="Kumar One"/>
                <a:sym typeface="Kumar One"/>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75" name="Google Shape;75;p13"/>
          <p:cNvSpPr txBox="1">
            <a:spLocks noGrp="1"/>
          </p:cNvSpPr>
          <p:nvPr>
            <p:ph type="title" idx="20" hasCustomPrompt="1"/>
          </p:nvPr>
        </p:nvSpPr>
        <p:spPr>
          <a:xfrm>
            <a:off x="4648642" y="3673925"/>
            <a:ext cx="6462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6" name="Google Shape;76;p13"/>
          <p:cNvSpPr txBox="1">
            <a:spLocks noGrp="1"/>
          </p:cNvSpPr>
          <p:nvPr>
            <p:ph type="subTitle" idx="21"/>
          </p:nvPr>
        </p:nvSpPr>
        <p:spPr>
          <a:xfrm>
            <a:off x="5419565" y="3876725"/>
            <a:ext cx="30135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77"/>
        <p:cNvGrpSpPr/>
        <p:nvPr/>
      </p:nvGrpSpPr>
      <p:grpSpPr>
        <a:xfrm>
          <a:off x="0" y="0"/>
          <a:ext cx="0" cy="0"/>
          <a:chOff x="0" y="0"/>
          <a:chExt cx="0" cy="0"/>
        </a:xfrm>
      </p:grpSpPr>
      <p:sp>
        <p:nvSpPr>
          <p:cNvPr id="78" name="Google Shape;78;p14"/>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txBox="1">
            <a:spLocks noGrp="1"/>
          </p:cNvSpPr>
          <p:nvPr>
            <p:ph type="subTitle" idx="1"/>
          </p:nvPr>
        </p:nvSpPr>
        <p:spPr>
          <a:xfrm>
            <a:off x="713575" y="1327325"/>
            <a:ext cx="7717500" cy="205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0" name="Google Shape;80;p14"/>
          <p:cNvSpPr txBox="1">
            <a:spLocks noGrp="1"/>
          </p:cNvSpPr>
          <p:nvPr>
            <p:ph type="title"/>
          </p:nvPr>
        </p:nvSpPr>
        <p:spPr>
          <a:xfrm>
            <a:off x="713225" y="534315"/>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81"/>
        <p:cNvGrpSpPr/>
        <p:nvPr/>
      </p:nvGrpSpPr>
      <p:grpSpPr>
        <a:xfrm>
          <a:off x="0" y="0"/>
          <a:ext cx="0" cy="0"/>
          <a:chOff x="0" y="0"/>
          <a:chExt cx="0" cy="0"/>
        </a:xfrm>
      </p:grpSpPr>
      <p:sp>
        <p:nvSpPr>
          <p:cNvPr id="82" name="Google Shape;82;p15"/>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txBox="1">
            <a:spLocks noGrp="1"/>
          </p:cNvSpPr>
          <p:nvPr>
            <p:ph type="subTitle" idx="1"/>
          </p:nvPr>
        </p:nvSpPr>
        <p:spPr>
          <a:xfrm>
            <a:off x="1124050" y="2113188"/>
            <a:ext cx="4350000" cy="1623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4" name="Google Shape;84;p15"/>
          <p:cNvSpPr txBox="1">
            <a:spLocks noGrp="1"/>
          </p:cNvSpPr>
          <p:nvPr>
            <p:ph type="title"/>
          </p:nvPr>
        </p:nvSpPr>
        <p:spPr>
          <a:xfrm>
            <a:off x="2864050" y="1406413"/>
            <a:ext cx="26100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85"/>
        <p:cNvGrpSpPr/>
        <p:nvPr/>
      </p:nvGrpSpPr>
      <p:grpSpPr>
        <a:xfrm>
          <a:off x="0" y="0"/>
          <a:ext cx="0" cy="0"/>
          <a:chOff x="0" y="0"/>
          <a:chExt cx="0" cy="0"/>
        </a:xfrm>
      </p:grpSpPr>
      <p:sp>
        <p:nvSpPr>
          <p:cNvPr id="86" name="Google Shape;86;p16"/>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a:spLocks noGrp="1"/>
          </p:cNvSpPr>
          <p:nvPr>
            <p:ph type="subTitle" idx="1"/>
          </p:nvPr>
        </p:nvSpPr>
        <p:spPr>
          <a:xfrm>
            <a:off x="3009900" y="2105075"/>
            <a:ext cx="42117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8" name="Google Shape;88;p16"/>
          <p:cNvSpPr txBox="1">
            <a:spLocks noGrp="1"/>
          </p:cNvSpPr>
          <p:nvPr>
            <p:ph type="title"/>
          </p:nvPr>
        </p:nvSpPr>
        <p:spPr>
          <a:xfrm>
            <a:off x="3009900" y="1430600"/>
            <a:ext cx="42117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89"/>
        <p:cNvGrpSpPr/>
        <p:nvPr/>
      </p:nvGrpSpPr>
      <p:grpSpPr>
        <a:xfrm>
          <a:off x="0" y="0"/>
          <a:ext cx="0" cy="0"/>
          <a:chOff x="0" y="0"/>
          <a:chExt cx="0" cy="0"/>
        </a:xfrm>
      </p:grpSpPr>
      <p:sp>
        <p:nvSpPr>
          <p:cNvPr id="90" name="Google Shape;90;p17"/>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txBox="1">
            <a:spLocks noGrp="1"/>
          </p:cNvSpPr>
          <p:nvPr>
            <p:ph type="title"/>
          </p:nvPr>
        </p:nvSpPr>
        <p:spPr>
          <a:xfrm>
            <a:off x="4802700" y="3146228"/>
            <a:ext cx="3402000" cy="4782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2000">
                <a:solidFill>
                  <a:schemeClr val="dk2"/>
                </a:solidFill>
              </a:defRPr>
            </a:lvl1pPr>
            <a:lvl2pPr lvl="1" algn="r">
              <a:spcBef>
                <a:spcPts val="0"/>
              </a:spcBef>
              <a:spcAft>
                <a:spcPts val="0"/>
              </a:spcAft>
              <a:buNone/>
              <a:defRPr sz="2000">
                <a:solidFill>
                  <a:schemeClr val="dk2"/>
                </a:solidFill>
              </a:defRPr>
            </a:lvl2pPr>
            <a:lvl3pPr lvl="2" algn="r">
              <a:spcBef>
                <a:spcPts val="0"/>
              </a:spcBef>
              <a:spcAft>
                <a:spcPts val="0"/>
              </a:spcAft>
              <a:buNone/>
              <a:defRPr sz="2000">
                <a:solidFill>
                  <a:schemeClr val="dk2"/>
                </a:solidFill>
              </a:defRPr>
            </a:lvl3pPr>
            <a:lvl4pPr lvl="3" algn="r">
              <a:spcBef>
                <a:spcPts val="0"/>
              </a:spcBef>
              <a:spcAft>
                <a:spcPts val="0"/>
              </a:spcAft>
              <a:buNone/>
              <a:defRPr sz="2000">
                <a:solidFill>
                  <a:schemeClr val="dk2"/>
                </a:solidFill>
              </a:defRPr>
            </a:lvl4pPr>
            <a:lvl5pPr lvl="4" algn="r">
              <a:spcBef>
                <a:spcPts val="0"/>
              </a:spcBef>
              <a:spcAft>
                <a:spcPts val="0"/>
              </a:spcAft>
              <a:buNone/>
              <a:defRPr sz="2000">
                <a:solidFill>
                  <a:schemeClr val="dk2"/>
                </a:solidFill>
              </a:defRPr>
            </a:lvl5pPr>
            <a:lvl6pPr lvl="5" algn="r">
              <a:spcBef>
                <a:spcPts val="0"/>
              </a:spcBef>
              <a:spcAft>
                <a:spcPts val="0"/>
              </a:spcAft>
              <a:buNone/>
              <a:defRPr sz="2000">
                <a:solidFill>
                  <a:schemeClr val="dk2"/>
                </a:solidFill>
              </a:defRPr>
            </a:lvl6pPr>
            <a:lvl7pPr lvl="6" algn="r">
              <a:spcBef>
                <a:spcPts val="0"/>
              </a:spcBef>
              <a:spcAft>
                <a:spcPts val="0"/>
              </a:spcAft>
              <a:buNone/>
              <a:defRPr sz="2000">
                <a:solidFill>
                  <a:schemeClr val="dk2"/>
                </a:solidFill>
              </a:defRPr>
            </a:lvl7pPr>
            <a:lvl8pPr lvl="7" algn="r">
              <a:spcBef>
                <a:spcPts val="0"/>
              </a:spcBef>
              <a:spcAft>
                <a:spcPts val="0"/>
              </a:spcAft>
              <a:buNone/>
              <a:defRPr sz="2000">
                <a:solidFill>
                  <a:schemeClr val="dk2"/>
                </a:solidFill>
              </a:defRPr>
            </a:lvl8pPr>
            <a:lvl9pPr lvl="8" algn="r">
              <a:spcBef>
                <a:spcPts val="0"/>
              </a:spcBef>
              <a:spcAft>
                <a:spcPts val="0"/>
              </a:spcAft>
              <a:buNone/>
              <a:defRPr sz="2000">
                <a:solidFill>
                  <a:schemeClr val="dk2"/>
                </a:solidFill>
              </a:defRPr>
            </a:lvl9pPr>
          </a:lstStyle>
          <a:p>
            <a:endParaRPr/>
          </a:p>
        </p:txBody>
      </p:sp>
      <p:sp>
        <p:nvSpPr>
          <p:cNvPr id="92" name="Google Shape;92;p17"/>
          <p:cNvSpPr txBox="1">
            <a:spLocks noGrp="1"/>
          </p:cNvSpPr>
          <p:nvPr>
            <p:ph type="subTitle" idx="1"/>
          </p:nvPr>
        </p:nvSpPr>
        <p:spPr>
          <a:xfrm>
            <a:off x="4933974" y="1574375"/>
            <a:ext cx="34020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21">
    <p:spTree>
      <p:nvGrpSpPr>
        <p:cNvPr id="1" name="Shape 93"/>
        <p:cNvGrpSpPr/>
        <p:nvPr/>
      </p:nvGrpSpPr>
      <p:grpSpPr>
        <a:xfrm>
          <a:off x="0" y="0"/>
          <a:ext cx="0" cy="0"/>
          <a:chOff x="0" y="0"/>
          <a:chExt cx="0" cy="0"/>
        </a:xfrm>
      </p:grpSpPr>
      <p:sp>
        <p:nvSpPr>
          <p:cNvPr id="94" name="Google Shape;94;p18"/>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txBox="1">
            <a:spLocks noGrp="1"/>
          </p:cNvSpPr>
          <p:nvPr>
            <p:ph type="subTitle" idx="1"/>
          </p:nvPr>
        </p:nvSpPr>
        <p:spPr>
          <a:xfrm>
            <a:off x="1935384" y="3610449"/>
            <a:ext cx="29928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rtl="0">
              <a:spcBef>
                <a:spcPts val="1600"/>
              </a:spcBef>
              <a:spcAft>
                <a:spcPts val="0"/>
              </a:spcAft>
              <a:buSzPts val="1800"/>
              <a:buFont typeface="Kumar One"/>
              <a:buNone/>
              <a:defRPr sz="1800">
                <a:latin typeface="Kumar One"/>
                <a:ea typeface="Kumar One"/>
                <a:cs typeface="Kumar One"/>
                <a:sym typeface="Kumar One"/>
              </a:defRPr>
            </a:lvl2pPr>
            <a:lvl3pPr lvl="2" rtl="0">
              <a:spcBef>
                <a:spcPts val="1600"/>
              </a:spcBef>
              <a:spcAft>
                <a:spcPts val="0"/>
              </a:spcAft>
              <a:buSzPts val="1800"/>
              <a:buFont typeface="Kumar One"/>
              <a:buNone/>
              <a:defRPr sz="1800">
                <a:latin typeface="Kumar One"/>
                <a:ea typeface="Kumar One"/>
                <a:cs typeface="Kumar One"/>
                <a:sym typeface="Kumar One"/>
              </a:defRPr>
            </a:lvl3pPr>
            <a:lvl4pPr lvl="3" rtl="0">
              <a:spcBef>
                <a:spcPts val="1600"/>
              </a:spcBef>
              <a:spcAft>
                <a:spcPts val="0"/>
              </a:spcAft>
              <a:buSzPts val="1800"/>
              <a:buFont typeface="Kumar One"/>
              <a:buNone/>
              <a:defRPr sz="1800">
                <a:latin typeface="Kumar One"/>
                <a:ea typeface="Kumar One"/>
                <a:cs typeface="Kumar One"/>
                <a:sym typeface="Kumar One"/>
              </a:defRPr>
            </a:lvl4pPr>
            <a:lvl5pPr lvl="4" rtl="0">
              <a:spcBef>
                <a:spcPts val="1600"/>
              </a:spcBef>
              <a:spcAft>
                <a:spcPts val="0"/>
              </a:spcAft>
              <a:buSzPts val="1800"/>
              <a:buFont typeface="Kumar One"/>
              <a:buNone/>
              <a:defRPr sz="1800">
                <a:latin typeface="Kumar One"/>
                <a:ea typeface="Kumar One"/>
                <a:cs typeface="Kumar One"/>
                <a:sym typeface="Kumar One"/>
              </a:defRPr>
            </a:lvl5pPr>
            <a:lvl6pPr lvl="5" rtl="0">
              <a:spcBef>
                <a:spcPts val="1600"/>
              </a:spcBef>
              <a:spcAft>
                <a:spcPts val="0"/>
              </a:spcAft>
              <a:buSzPts val="1800"/>
              <a:buFont typeface="Kumar One"/>
              <a:buNone/>
              <a:defRPr sz="1800">
                <a:latin typeface="Kumar One"/>
                <a:ea typeface="Kumar One"/>
                <a:cs typeface="Kumar One"/>
                <a:sym typeface="Kumar One"/>
              </a:defRPr>
            </a:lvl6pPr>
            <a:lvl7pPr lvl="6" rtl="0">
              <a:spcBef>
                <a:spcPts val="1600"/>
              </a:spcBef>
              <a:spcAft>
                <a:spcPts val="0"/>
              </a:spcAft>
              <a:buSzPts val="1800"/>
              <a:buFont typeface="Kumar One"/>
              <a:buNone/>
              <a:defRPr sz="1800">
                <a:latin typeface="Kumar One"/>
                <a:ea typeface="Kumar One"/>
                <a:cs typeface="Kumar One"/>
                <a:sym typeface="Kumar One"/>
              </a:defRPr>
            </a:lvl7pPr>
            <a:lvl8pPr lvl="7" rtl="0">
              <a:spcBef>
                <a:spcPts val="1600"/>
              </a:spcBef>
              <a:spcAft>
                <a:spcPts val="0"/>
              </a:spcAft>
              <a:buSzPts val="1800"/>
              <a:buFont typeface="Kumar One"/>
              <a:buNone/>
              <a:defRPr sz="1800">
                <a:latin typeface="Kumar One"/>
                <a:ea typeface="Kumar One"/>
                <a:cs typeface="Kumar One"/>
                <a:sym typeface="Kumar One"/>
              </a:defRPr>
            </a:lvl8pPr>
            <a:lvl9pPr lvl="8"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96" name="Google Shape;96;p18"/>
          <p:cNvSpPr txBox="1">
            <a:spLocks noGrp="1"/>
          </p:cNvSpPr>
          <p:nvPr>
            <p:ph type="subTitle" idx="2"/>
          </p:nvPr>
        </p:nvSpPr>
        <p:spPr>
          <a:xfrm>
            <a:off x="5436685" y="1724500"/>
            <a:ext cx="29928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rtl="0">
              <a:spcBef>
                <a:spcPts val="1600"/>
              </a:spcBef>
              <a:spcAft>
                <a:spcPts val="0"/>
              </a:spcAft>
              <a:buSzPts val="1800"/>
              <a:buFont typeface="Kumar One"/>
              <a:buNone/>
              <a:defRPr sz="1800">
                <a:latin typeface="Kumar One"/>
                <a:ea typeface="Kumar One"/>
                <a:cs typeface="Kumar One"/>
                <a:sym typeface="Kumar One"/>
              </a:defRPr>
            </a:lvl2pPr>
            <a:lvl3pPr lvl="2" rtl="0">
              <a:spcBef>
                <a:spcPts val="1600"/>
              </a:spcBef>
              <a:spcAft>
                <a:spcPts val="0"/>
              </a:spcAft>
              <a:buSzPts val="1800"/>
              <a:buFont typeface="Kumar One"/>
              <a:buNone/>
              <a:defRPr sz="1800">
                <a:latin typeface="Kumar One"/>
                <a:ea typeface="Kumar One"/>
                <a:cs typeface="Kumar One"/>
                <a:sym typeface="Kumar One"/>
              </a:defRPr>
            </a:lvl3pPr>
            <a:lvl4pPr lvl="3" rtl="0">
              <a:spcBef>
                <a:spcPts val="1600"/>
              </a:spcBef>
              <a:spcAft>
                <a:spcPts val="0"/>
              </a:spcAft>
              <a:buSzPts val="1800"/>
              <a:buFont typeface="Kumar One"/>
              <a:buNone/>
              <a:defRPr sz="1800">
                <a:latin typeface="Kumar One"/>
                <a:ea typeface="Kumar One"/>
                <a:cs typeface="Kumar One"/>
                <a:sym typeface="Kumar One"/>
              </a:defRPr>
            </a:lvl4pPr>
            <a:lvl5pPr lvl="4" rtl="0">
              <a:spcBef>
                <a:spcPts val="1600"/>
              </a:spcBef>
              <a:spcAft>
                <a:spcPts val="0"/>
              </a:spcAft>
              <a:buSzPts val="1800"/>
              <a:buFont typeface="Kumar One"/>
              <a:buNone/>
              <a:defRPr sz="1800">
                <a:latin typeface="Kumar One"/>
                <a:ea typeface="Kumar One"/>
                <a:cs typeface="Kumar One"/>
                <a:sym typeface="Kumar One"/>
              </a:defRPr>
            </a:lvl5pPr>
            <a:lvl6pPr lvl="5" rtl="0">
              <a:spcBef>
                <a:spcPts val="1600"/>
              </a:spcBef>
              <a:spcAft>
                <a:spcPts val="0"/>
              </a:spcAft>
              <a:buSzPts val="1800"/>
              <a:buFont typeface="Kumar One"/>
              <a:buNone/>
              <a:defRPr sz="1800">
                <a:latin typeface="Kumar One"/>
                <a:ea typeface="Kumar One"/>
                <a:cs typeface="Kumar One"/>
                <a:sym typeface="Kumar One"/>
              </a:defRPr>
            </a:lvl6pPr>
            <a:lvl7pPr lvl="6" rtl="0">
              <a:spcBef>
                <a:spcPts val="1600"/>
              </a:spcBef>
              <a:spcAft>
                <a:spcPts val="0"/>
              </a:spcAft>
              <a:buSzPts val="1800"/>
              <a:buFont typeface="Kumar One"/>
              <a:buNone/>
              <a:defRPr sz="1800">
                <a:latin typeface="Kumar One"/>
                <a:ea typeface="Kumar One"/>
                <a:cs typeface="Kumar One"/>
                <a:sym typeface="Kumar One"/>
              </a:defRPr>
            </a:lvl7pPr>
            <a:lvl8pPr lvl="7" rtl="0">
              <a:spcBef>
                <a:spcPts val="1600"/>
              </a:spcBef>
              <a:spcAft>
                <a:spcPts val="0"/>
              </a:spcAft>
              <a:buSzPts val="1800"/>
              <a:buFont typeface="Kumar One"/>
              <a:buNone/>
              <a:defRPr sz="1800">
                <a:latin typeface="Kumar One"/>
                <a:ea typeface="Kumar One"/>
                <a:cs typeface="Kumar One"/>
                <a:sym typeface="Kumar One"/>
              </a:defRPr>
            </a:lvl8pPr>
            <a:lvl9pPr lvl="8"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97" name="Google Shape;97;p18"/>
          <p:cNvSpPr txBox="1">
            <a:spLocks noGrp="1"/>
          </p:cNvSpPr>
          <p:nvPr>
            <p:ph type="subTitle" idx="3"/>
          </p:nvPr>
        </p:nvSpPr>
        <p:spPr>
          <a:xfrm>
            <a:off x="1935384" y="1724500"/>
            <a:ext cx="29928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rtl="0">
              <a:spcBef>
                <a:spcPts val="1600"/>
              </a:spcBef>
              <a:spcAft>
                <a:spcPts val="0"/>
              </a:spcAft>
              <a:buSzPts val="1800"/>
              <a:buFont typeface="Kumar One"/>
              <a:buNone/>
              <a:defRPr sz="1800">
                <a:latin typeface="Kumar One"/>
                <a:ea typeface="Kumar One"/>
                <a:cs typeface="Kumar One"/>
                <a:sym typeface="Kumar One"/>
              </a:defRPr>
            </a:lvl2pPr>
            <a:lvl3pPr lvl="2" rtl="0">
              <a:spcBef>
                <a:spcPts val="1600"/>
              </a:spcBef>
              <a:spcAft>
                <a:spcPts val="0"/>
              </a:spcAft>
              <a:buSzPts val="1800"/>
              <a:buFont typeface="Kumar One"/>
              <a:buNone/>
              <a:defRPr sz="1800">
                <a:latin typeface="Kumar One"/>
                <a:ea typeface="Kumar One"/>
                <a:cs typeface="Kumar One"/>
                <a:sym typeface="Kumar One"/>
              </a:defRPr>
            </a:lvl3pPr>
            <a:lvl4pPr lvl="3" rtl="0">
              <a:spcBef>
                <a:spcPts val="1600"/>
              </a:spcBef>
              <a:spcAft>
                <a:spcPts val="0"/>
              </a:spcAft>
              <a:buSzPts val="1800"/>
              <a:buFont typeface="Kumar One"/>
              <a:buNone/>
              <a:defRPr sz="1800">
                <a:latin typeface="Kumar One"/>
                <a:ea typeface="Kumar One"/>
                <a:cs typeface="Kumar One"/>
                <a:sym typeface="Kumar One"/>
              </a:defRPr>
            </a:lvl4pPr>
            <a:lvl5pPr lvl="4" rtl="0">
              <a:spcBef>
                <a:spcPts val="1600"/>
              </a:spcBef>
              <a:spcAft>
                <a:spcPts val="0"/>
              </a:spcAft>
              <a:buSzPts val="1800"/>
              <a:buFont typeface="Kumar One"/>
              <a:buNone/>
              <a:defRPr sz="1800">
                <a:latin typeface="Kumar One"/>
                <a:ea typeface="Kumar One"/>
                <a:cs typeface="Kumar One"/>
                <a:sym typeface="Kumar One"/>
              </a:defRPr>
            </a:lvl5pPr>
            <a:lvl6pPr lvl="5" rtl="0">
              <a:spcBef>
                <a:spcPts val="1600"/>
              </a:spcBef>
              <a:spcAft>
                <a:spcPts val="0"/>
              </a:spcAft>
              <a:buSzPts val="1800"/>
              <a:buFont typeface="Kumar One"/>
              <a:buNone/>
              <a:defRPr sz="1800">
                <a:latin typeface="Kumar One"/>
                <a:ea typeface="Kumar One"/>
                <a:cs typeface="Kumar One"/>
                <a:sym typeface="Kumar One"/>
              </a:defRPr>
            </a:lvl6pPr>
            <a:lvl7pPr lvl="6" rtl="0">
              <a:spcBef>
                <a:spcPts val="1600"/>
              </a:spcBef>
              <a:spcAft>
                <a:spcPts val="0"/>
              </a:spcAft>
              <a:buSzPts val="1800"/>
              <a:buFont typeface="Kumar One"/>
              <a:buNone/>
              <a:defRPr sz="1800">
                <a:latin typeface="Kumar One"/>
                <a:ea typeface="Kumar One"/>
                <a:cs typeface="Kumar One"/>
                <a:sym typeface="Kumar One"/>
              </a:defRPr>
            </a:lvl7pPr>
            <a:lvl8pPr lvl="7" rtl="0">
              <a:spcBef>
                <a:spcPts val="1600"/>
              </a:spcBef>
              <a:spcAft>
                <a:spcPts val="0"/>
              </a:spcAft>
              <a:buSzPts val="1800"/>
              <a:buFont typeface="Kumar One"/>
              <a:buNone/>
              <a:defRPr sz="1800">
                <a:latin typeface="Kumar One"/>
                <a:ea typeface="Kumar One"/>
                <a:cs typeface="Kumar One"/>
                <a:sym typeface="Kumar One"/>
              </a:defRPr>
            </a:lvl8pPr>
            <a:lvl9pPr lvl="8"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98" name="Google Shape;98;p18"/>
          <p:cNvSpPr txBox="1">
            <a:spLocks noGrp="1"/>
          </p:cNvSpPr>
          <p:nvPr>
            <p:ph type="subTitle" idx="4"/>
          </p:nvPr>
        </p:nvSpPr>
        <p:spPr>
          <a:xfrm>
            <a:off x="1933575" y="2104276"/>
            <a:ext cx="29958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99" name="Google Shape;99;p18"/>
          <p:cNvSpPr txBox="1">
            <a:spLocks noGrp="1"/>
          </p:cNvSpPr>
          <p:nvPr>
            <p:ph type="subTitle" idx="5"/>
          </p:nvPr>
        </p:nvSpPr>
        <p:spPr>
          <a:xfrm>
            <a:off x="5434876" y="2104276"/>
            <a:ext cx="29958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00" name="Google Shape;100;p18"/>
          <p:cNvSpPr txBox="1">
            <a:spLocks noGrp="1"/>
          </p:cNvSpPr>
          <p:nvPr>
            <p:ph type="subTitle" idx="6"/>
          </p:nvPr>
        </p:nvSpPr>
        <p:spPr>
          <a:xfrm>
            <a:off x="1933575" y="3990225"/>
            <a:ext cx="29958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01" name="Google Shape;101;p18"/>
          <p:cNvSpPr txBox="1">
            <a:spLocks noGrp="1"/>
          </p:cNvSpPr>
          <p:nvPr>
            <p:ph type="title"/>
          </p:nvPr>
        </p:nvSpPr>
        <p:spPr>
          <a:xfrm>
            <a:off x="1933575" y="534325"/>
            <a:ext cx="64971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18"/>
          <p:cNvSpPr txBox="1">
            <a:spLocks noGrp="1"/>
          </p:cNvSpPr>
          <p:nvPr>
            <p:ph type="subTitle" idx="7"/>
          </p:nvPr>
        </p:nvSpPr>
        <p:spPr>
          <a:xfrm>
            <a:off x="5436685" y="3610449"/>
            <a:ext cx="29928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rtl="0">
              <a:spcBef>
                <a:spcPts val="1600"/>
              </a:spcBef>
              <a:spcAft>
                <a:spcPts val="0"/>
              </a:spcAft>
              <a:buSzPts val="1800"/>
              <a:buFont typeface="Kumar One"/>
              <a:buNone/>
              <a:defRPr sz="1800">
                <a:latin typeface="Kumar One"/>
                <a:ea typeface="Kumar One"/>
                <a:cs typeface="Kumar One"/>
                <a:sym typeface="Kumar One"/>
              </a:defRPr>
            </a:lvl2pPr>
            <a:lvl3pPr lvl="2" rtl="0">
              <a:spcBef>
                <a:spcPts val="1600"/>
              </a:spcBef>
              <a:spcAft>
                <a:spcPts val="0"/>
              </a:spcAft>
              <a:buSzPts val="1800"/>
              <a:buFont typeface="Kumar One"/>
              <a:buNone/>
              <a:defRPr sz="1800">
                <a:latin typeface="Kumar One"/>
                <a:ea typeface="Kumar One"/>
                <a:cs typeface="Kumar One"/>
                <a:sym typeface="Kumar One"/>
              </a:defRPr>
            </a:lvl3pPr>
            <a:lvl4pPr lvl="3" rtl="0">
              <a:spcBef>
                <a:spcPts val="1600"/>
              </a:spcBef>
              <a:spcAft>
                <a:spcPts val="0"/>
              </a:spcAft>
              <a:buSzPts val="1800"/>
              <a:buFont typeface="Kumar One"/>
              <a:buNone/>
              <a:defRPr sz="1800">
                <a:latin typeface="Kumar One"/>
                <a:ea typeface="Kumar One"/>
                <a:cs typeface="Kumar One"/>
                <a:sym typeface="Kumar One"/>
              </a:defRPr>
            </a:lvl4pPr>
            <a:lvl5pPr lvl="4" rtl="0">
              <a:spcBef>
                <a:spcPts val="1600"/>
              </a:spcBef>
              <a:spcAft>
                <a:spcPts val="0"/>
              </a:spcAft>
              <a:buSzPts val="1800"/>
              <a:buFont typeface="Kumar One"/>
              <a:buNone/>
              <a:defRPr sz="1800">
                <a:latin typeface="Kumar One"/>
                <a:ea typeface="Kumar One"/>
                <a:cs typeface="Kumar One"/>
                <a:sym typeface="Kumar One"/>
              </a:defRPr>
            </a:lvl5pPr>
            <a:lvl6pPr lvl="5" rtl="0">
              <a:spcBef>
                <a:spcPts val="1600"/>
              </a:spcBef>
              <a:spcAft>
                <a:spcPts val="0"/>
              </a:spcAft>
              <a:buSzPts val="1800"/>
              <a:buFont typeface="Kumar One"/>
              <a:buNone/>
              <a:defRPr sz="1800">
                <a:latin typeface="Kumar One"/>
                <a:ea typeface="Kumar One"/>
                <a:cs typeface="Kumar One"/>
                <a:sym typeface="Kumar One"/>
              </a:defRPr>
            </a:lvl6pPr>
            <a:lvl7pPr lvl="6" rtl="0">
              <a:spcBef>
                <a:spcPts val="1600"/>
              </a:spcBef>
              <a:spcAft>
                <a:spcPts val="0"/>
              </a:spcAft>
              <a:buSzPts val="1800"/>
              <a:buFont typeface="Kumar One"/>
              <a:buNone/>
              <a:defRPr sz="1800">
                <a:latin typeface="Kumar One"/>
                <a:ea typeface="Kumar One"/>
                <a:cs typeface="Kumar One"/>
                <a:sym typeface="Kumar One"/>
              </a:defRPr>
            </a:lvl7pPr>
            <a:lvl8pPr lvl="7" rtl="0">
              <a:spcBef>
                <a:spcPts val="1600"/>
              </a:spcBef>
              <a:spcAft>
                <a:spcPts val="0"/>
              </a:spcAft>
              <a:buSzPts val="1800"/>
              <a:buFont typeface="Kumar One"/>
              <a:buNone/>
              <a:defRPr sz="1800">
                <a:latin typeface="Kumar One"/>
                <a:ea typeface="Kumar One"/>
                <a:cs typeface="Kumar One"/>
                <a:sym typeface="Kumar One"/>
              </a:defRPr>
            </a:lvl8pPr>
            <a:lvl9pPr lvl="8"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103" name="Google Shape;103;p18"/>
          <p:cNvSpPr txBox="1">
            <a:spLocks noGrp="1"/>
          </p:cNvSpPr>
          <p:nvPr>
            <p:ph type="subTitle" idx="8"/>
          </p:nvPr>
        </p:nvSpPr>
        <p:spPr>
          <a:xfrm>
            <a:off x="5434876" y="3990225"/>
            <a:ext cx="2995800" cy="63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104"/>
        <p:cNvGrpSpPr/>
        <p:nvPr/>
      </p:nvGrpSpPr>
      <p:grpSpPr>
        <a:xfrm>
          <a:off x="0" y="0"/>
          <a:ext cx="0" cy="0"/>
          <a:chOff x="0" y="0"/>
          <a:chExt cx="0" cy="0"/>
        </a:xfrm>
      </p:grpSpPr>
      <p:sp>
        <p:nvSpPr>
          <p:cNvPr id="105" name="Google Shape;105;p19"/>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txBox="1">
            <a:spLocks noGrp="1"/>
          </p:cNvSpPr>
          <p:nvPr>
            <p:ph type="title"/>
          </p:nvPr>
        </p:nvSpPr>
        <p:spPr>
          <a:xfrm>
            <a:off x="713225" y="534315"/>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 name="Google Shape;107;p19"/>
          <p:cNvSpPr txBox="1">
            <a:spLocks noGrp="1"/>
          </p:cNvSpPr>
          <p:nvPr>
            <p:ph type="subTitle" idx="1"/>
          </p:nvPr>
        </p:nvSpPr>
        <p:spPr>
          <a:xfrm>
            <a:off x="1476080" y="2419350"/>
            <a:ext cx="19668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algn="ctr" rtl="0">
              <a:spcBef>
                <a:spcPts val="1600"/>
              </a:spcBef>
              <a:spcAft>
                <a:spcPts val="0"/>
              </a:spcAft>
              <a:buSzPts val="1800"/>
              <a:buFont typeface="Kumar One"/>
              <a:buNone/>
              <a:defRPr sz="1800">
                <a:latin typeface="Kumar One"/>
                <a:ea typeface="Kumar One"/>
                <a:cs typeface="Kumar One"/>
                <a:sym typeface="Kumar One"/>
              </a:defRPr>
            </a:lvl2pPr>
            <a:lvl3pPr lvl="2" algn="ctr" rtl="0">
              <a:spcBef>
                <a:spcPts val="1600"/>
              </a:spcBef>
              <a:spcAft>
                <a:spcPts val="0"/>
              </a:spcAft>
              <a:buSzPts val="1800"/>
              <a:buFont typeface="Kumar One"/>
              <a:buNone/>
              <a:defRPr sz="1800">
                <a:latin typeface="Kumar One"/>
                <a:ea typeface="Kumar One"/>
                <a:cs typeface="Kumar One"/>
                <a:sym typeface="Kumar One"/>
              </a:defRPr>
            </a:lvl3pPr>
            <a:lvl4pPr lvl="3" algn="ctr" rtl="0">
              <a:spcBef>
                <a:spcPts val="1600"/>
              </a:spcBef>
              <a:spcAft>
                <a:spcPts val="0"/>
              </a:spcAft>
              <a:buSzPts val="1800"/>
              <a:buFont typeface="Kumar One"/>
              <a:buNone/>
              <a:defRPr sz="1800">
                <a:latin typeface="Kumar One"/>
                <a:ea typeface="Kumar One"/>
                <a:cs typeface="Kumar One"/>
                <a:sym typeface="Kumar One"/>
              </a:defRPr>
            </a:lvl4pPr>
            <a:lvl5pPr lvl="4" algn="ctr" rtl="0">
              <a:spcBef>
                <a:spcPts val="1600"/>
              </a:spcBef>
              <a:spcAft>
                <a:spcPts val="0"/>
              </a:spcAft>
              <a:buSzPts val="1800"/>
              <a:buFont typeface="Kumar One"/>
              <a:buNone/>
              <a:defRPr sz="1800">
                <a:latin typeface="Kumar One"/>
                <a:ea typeface="Kumar One"/>
                <a:cs typeface="Kumar One"/>
                <a:sym typeface="Kumar One"/>
              </a:defRPr>
            </a:lvl5pPr>
            <a:lvl6pPr lvl="5" algn="ctr" rtl="0">
              <a:spcBef>
                <a:spcPts val="1600"/>
              </a:spcBef>
              <a:spcAft>
                <a:spcPts val="0"/>
              </a:spcAft>
              <a:buSzPts val="1800"/>
              <a:buFont typeface="Kumar One"/>
              <a:buNone/>
              <a:defRPr sz="1800">
                <a:latin typeface="Kumar One"/>
                <a:ea typeface="Kumar One"/>
                <a:cs typeface="Kumar One"/>
                <a:sym typeface="Kumar One"/>
              </a:defRPr>
            </a:lvl6pPr>
            <a:lvl7pPr lvl="6" algn="ctr" rtl="0">
              <a:spcBef>
                <a:spcPts val="1600"/>
              </a:spcBef>
              <a:spcAft>
                <a:spcPts val="0"/>
              </a:spcAft>
              <a:buSzPts val="1800"/>
              <a:buFont typeface="Kumar One"/>
              <a:buNone/>
              <a:defRPr sz="1800">
                <a:latin typeface="Kumar One"/>
                <a:ea typeface="Kumar One"/>
                <a:cs typeface="Kumar One"/>
                <a:sym typeface="Kumar One"/>
              </a:defRPr>
            </a:lvl7pPr>
            <a:lvl8pPr lvl="7" algn="ctr" rtl="0">
              <a:spcBef>
                <a:spcPts val="1600"/>
              </a:spcBef>
              <a:spcAft>
                <a:spcPts val="0"/>
              </a:spcAft>
              <a:buSzPts val="1800"/>
              <a:buFont typeface="Kumar One"/>
              <a:buNone/>
              <a:defRPr sz="1800">
                <a:latin typeface="Kumar One"/>
                <a:ea typeface="Kumar One"/>
                <a:cs typeface="Kumar One"/>
                <a:sym typeface="Kumar One"/>
              </a:defRPr>
            </a:lvl8pPr>
            <a:lvl9pPr lvl="8" algn="ctr"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108" name="Google Shape;108;p19"/>
          <p:cNvSpPr txBox="1">
            <a:spLocks noGrp="1"/>
          </p:cNvSpPr>
          <p:nvPr>
            <p:ph type="subTitle" idx="2"/>
          </p:nvPr>
        </p:nvSpPr>
        <p:spPr>
          <a:xfrm>
            <a:off x="3583558" y="2419350"/>
            <a:ext cx="19668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algn="ctr" rtl="0">
              <a:spcBef>
                <a:spcPts val="1600"/>
              </a:spcBef>
              <a:spcAft>
                <a:spcPts val="0"/>
              </a:spcAft>
              <a:buSzPts val="1800"/>
              <a:buFont typeface="Kumar One"/>
              <a:buNone/>
              <a:defRPr sz="1800">
                <a:latin typeface="Kumar One"/>
                <a:ea typeface="Kumar One"/>
                <a:cs typeface="Kumar One"/>
                <a:sym typeface="Kumar One"/>
              </a:defRPr>
            </a:lvl2pPr>
            <a:lvl3pPr lvl="2" algn="ctr" rtl="0">
              <a:spcBef>
                <a:spcPts val="1600"/>
              </a:spcBef>
              <a:spcAft>
                <a:spcPts val="0"/>
              </a:spcAft>
              <a:buSzPts val="1800"/>
              <a:buFont typeface="Kumar One"/>
              <a:buNone/>
              <a:defRPr sz="1800">
                <a:latin typeface="Kumar One"/>
                <a:ea typeface="Kumar One"/>
                <a:cs typeface="Kumar One"/>
                <a:sym typeface="Kumar One"/>
              </a:defRPr>
            </a:lvl3pPr>
            <a:lvl4pPr lvl="3" algn="ctr" rtl="0">
              <a:spcBef>
                <a:spcPts val="1600"/>
              </a:spcBef>
              <a:spcAft>
                <a:spcPts val="0"/>
              </a:spcAft>
              <a:buSzPts val="1800"/>
              <a:buFont typeface="Kumar One"/>
              <a:buNone/>
              <a:defRPr sz="1800">
                <a:latin typeface="Kumar One"/>
                <a:ea typeface="Kumar One"/>
                <a:cs typeface="Kumar One"/>
                <a:sym typeface="Kumar One"/>
              </a:defRPr>
            </a:lvl4pPr>
            <a:lvl5pPr lvl="4" algn="ctr" rtl="0">
              <a:spcBef>
                <a:spcPts val="1600"/>
              </a:spcBef>
              <a:spcAft>
                <a:spcPts val="0"/>
              </a:spcAft>
              <a:buSzPts val="1800"/>
              <a:buFont typeface="Kumar One"/>
              <a:buNone/>
              <a:defRPr sz="1800">
                <a:latin typeface="Kumar One"/>
                <a:ea typeface="Kumar One"/>
                <a:cs typeface="Kumar One"/>
                <a:sym typeface="Kumar One"/>
              </a:defRPr>
            </a:lvl5pPr>
            <a:lvl6pPr lvl="5" algn="ctr" rtl="0">
              <a:spcBef>
                <a:spcPts val="1600"/>
              </a:spcBef>
              <a:spcAft>
                <a:spcPts val="0"/>
              </a:spcAft>
              <a:buSzPts val="1800"/>
              <a:buFont typeface="Kumar One"/>
              <a:buNone/>
              <a:defRPr sz="1800">
                <a:latin typeface="Kumar One"/>
                <a:ea typeface="Kumar One"/>
                <a:cs typeface="Kumar One"/>
                <a:sym typeface="Kumar One"/>
              </a:defRPr>
            </a:lvl6pPr>
            <a:lvl7pPr lvl="6" algn="ctr" rtl="0">
              <a:spcBef>
                <a:spcPts val="1600"/>
              </a:spcBef>
              <a:spcAft>
                <a:spcPts val="0"/>
              </a:spcAft>
              <a:buSzPts val="1800"/>
              <a:buFont typeface="Kumar One"/>
              <a:buNone/>
              <a:defRPr sz="1800">
                <a:latin typeface="Kumar One"/>
                <a:ea typeface="Kumar One"/>
                <a:cs typeface="Kumar One"/>
                <a:sym typeface="Kumar One"/>
              </a:defRPr>
            </a:lvl7pPr>
            <a:lvl8pPr lvl="7" algn="ctr" rtl="0">
              <a:spcBef>
                <a:spcPts val="1600"/>
              </a:spcBef>
              <a:spcAft>
                <a:spcPts val="0"/>
              </a:spcAft>
              <a:buSzPts val="1800"/>
              <a:buFont typeface="Kumar One"/>
              <a:buNone/>
              <a:defRPr sz="1800">
                <a:latin typeface="Kumar One"/>
                <a:ea typeface="Kumar One"/>
                <a:cs typeface="Kumar One"/>
                <a:sym typeface="Kumar One"/>
              </a:defRPr>
            </a:lvl8pPr>
            <a:lvl9pPr lvl="8" algn="ctr"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109" name="Google Shape;109;p19"/>
          <p:cNvSpPr txBox="1">
            <a:spLocks noGrp="1"/>
          </p:cNvSpPr>
          <p:nvPr>
            <p:ph type="subTitle" idx="3"/>
          </p:nvPr>
        </p:nvSpPr>
        <p:spPr>
          <a:xfrm>
            <a:off x="5701190" y="2419350"/>
            <a:ext cx="19668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algn="ctr" rtl="0">
              <a:spcBef>
                <a:spcPts val="1600"/>
              </a:spcBef>
              <a:spcAft>
                <a:spcPts val="0"/>
              </a:spcAft>
              <a:buSzPts val="1800"/>
              <a:buFont typeface="Kumar One"/>
              <a:buNone/>
              <a:defRPr sz="1800">
                <a:latin typeface="Kumar One"/>
                <a:ea typeface="Kumar One"/>
                <a:cs typeface="Kumar One"/>
                <a:sym typeface="Kumar One"/>
              </a:defRPr>
            </a:lvl2pPr>
            <a:lvl3pPr lvl="2" algn="ctr" rtl="0">
              <a:spcBef>
                <a:spcPts val="1600"/>
              </a:spcBef>
              <a:spcAft>
                <a:spcPts val="0"/>
              </a:spcAft>
              <a:buSzPts val="1800"/>
              <a:buFont typeface="Kumar One"/>
              <a:buNone/>
              <a:defRPr sz="1800">
                <a:latin typeface="Kumar One"/>
                <a:ea typeface="Kumar One"/>
                <a:cs typeface="Kumar One"/>
                <a:sym typeface="Kumar One"/>
              </a:defRPr>
            </a:lvl3pPr>
            <a:lvl4pPr lvl="3" algn="ctr" rtl="0">
              <a:spcBef>
                <a:spcPts val="1600"/>
              </a:spcBef>
              <a:spcAft>
                <a:spcPts val="0"/>
              </a:spcAft>
              <a:buSzPts val="1800"/>
              <a:buFont typeface="Kumar One"/>
              <a:buNone/>
              <a:defRPr sz="1800">
                <a:latin typeface="Kumar One"/>
                <a:ea typeface="Kumar One"/>
                <a:cs typeface="Kumar One"/>
                <a:sym typeface="Kumar One"/>
              </a:defRPr>
            </a:lvl4pPr>
            <a:lvl5pPr lvl="4" algn="ctr" rtl="0">
              <a:spcBef>
                <a:spcPts val="1600"/>
              </a:spcBef>
              <a:spcAft>
                <a:spcPts val="0"/>
              </a:spcAft>
              <a:buSzPts val="1800"/>
              <a:buFont typeface="Kumar One"/>
              <a:buNone/>
              <a:defRPr sz="1800">
                <a:latin typeface="Kumar One"/>
                <a:ea typeface="Kumar One"/>
                <a:cs typeface="Kumar One"/>
                <a:sym typeface="Kumar One"/>
              </a:defRPr>
            </a:lvl5pPr>
            <a:lvl6pPr lvl="5" algn="ctr" rtl="0">
              <a:spcBef>
                <a:spcPts val="1600"/>
              </a:spcBef>
              <a:spcAft>
                <a:spcPts val="0"/>
              </a:spcAft>
              <a:buSzPts val="1800"/>
              <a:buFont typeface="Kumar One"/>
              <a:buNone/>
              <a:defRPr sz="1800">
                <a:latin typeface="Kumar One"/>
                <a:ea typeface="Kumar One"/>
                <a:cs typeface="Kumar One"/>
                <a:sym typeface="Kumar One"/>
              </a:defRPr>
            </a:lvl6pPr>
            <a:lvl7pPr lvl="6" algn="ctr" rtl="0">
              <a:spcBef>
                <a:spcPts val="1600"/>
              </a:spcBef>
              <a:spcAft>
                <a:spcPts val="0"/>
              </a:spcAft>
              <a:buSzPts val="1800"/>
              <a:buFont typeface="Kumar One"/>
              <a:buNone/>
              <a:defRPr sz="1800">
                <a:latin typeface="Kumar One"/>
                <a:ea typeface="Kumar One"/>
                <a:cs typeface="Kumar One"/>
                <a:sym typeface="Kumar One"/>
              </a:defRPr>
            </a:lvl7pPr>
            <a:lvl8pPr lvl="7" algn="ctr" rtl="0">
              <a:spcBef>
                <a:spcPts val="1600"/>
              </a:spcBef>
              <a:spcAft>
                <a:spcPts val="0"/>
              </a:spcAft>
              <a:buSzPts val="1800"/>
              <a:buFont typeface="Kumar One"/>
              <a:buNone/>
              <a:defRPr sz="1800">
                <a:latin typeface="Kumar One"/>
                <a:ea typeface="Kumar One"/>
                <a:cs typeface="Kumar One"/>
                <a:sym typeface="Kumar One"/>
              </a:defRPr>
            </a:lvl8pPr>
            <a:lvl9pPr lvl="8" algn="ctr"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110" name="Google Shape;110;p19"/>
          <p:cNvSpPr txBox="1">
            <a:spLocks noGrp="1"/>
          </p:cNvSpPr>
          <p:nvPr>
            <p:ph type="subTitle" idx="4"/>
          </p:nvPr>
        </p:nvSpPr>
        <p:spPr>
          <a:xfrm>
            <a:off x="1475988" y="2904400"/>
            <a:ext cx="1966200" cy="93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11" name="Google Shape;111;p19"/>
          <p:cNvSpPr txBox="1">
            <a:spLocks noGrp="1"/>
          </p:cNvSpPr>
          <p:nvPr>
            <p:ph type="subTitle" idx="5"/>
          </p:nvPr>
        </p:nvSpPr>
        <p:spPr>
          <a:xfrm>
            <a:off x="3581562" y="2904400"/>
            <a:ext cx="1966200" cy="93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112" name="Google Shape;112;p19"/>
          <p:cNvSpPr txBox="1">
            <a:spLocks noGrp="1"/>
          </p:cNvSpPr>
          <p:nvPr>
            <p:ph type="subTitle" idx="6"/>
          </p:nvPr>
        </p:nvSpPr>
        <p:spPr>
          <a:xfrm>
            <a:off x="5701819" y="2904395"/>
            <a:ext cx="1966200" cy="93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113"/>
        <p:cNvGrpSpPr/>
        <p:nvPr/>
      </p:nvGrpSpPr>
      <p:grpSpPr>
        <a:xfrm>
          <a:off x="0" y="0"/>
          <a:ext cx="0" cy="0"/>
          <a:chOff x="0" y="0"/>
          <a:chExt cx="0" cy="0"/>
        </a:xfrm>
      </p:grpSpPr>
      <p:sp>
        <p:nvSpPr>
          <p:cNvPr id="114" name="Google Shape;114;p20"/>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subTitle" idx="1"/>
          </p:nvPr>
        </p:nvSpPr>
        <p:spPr>
          <a:xfrm>
            <a:off x="713340" y="18221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rtl="0">
              <a:spcBef>
                <a:spcPts val="1600"/>
              </a:spcBef>
              <a:spcAft>
                <a:spcPts val="0"/>
              </a:spcAft>
              <a:buSzPts val="1800"/>
              <a:buFont typeface="Kumar One"/>
              <a:buNone/>
              <a:defRPr sz="1800">
                <a:latin typeface="Kumar One"/>
                <a:ea typeface="Kumar One"/>
                <a:cs typeface="Kumar One"/>
                <a:sym typeface="Kumar One"/>
              </a:defRPr>
            </a:lvl2pPr>
            <a:lvl3pPr lvl="2" rtl="0">
              <a:spcBef>
                <a:spcPts val="1600"/>
              </a:spcBef>
              <a:spcAft>
                <a:spcPts val="0"/>
              </a:spcAft>
              <a:buSzPts val="1800"/>
              <a:buFont typeface="Kumar One"/>
              <a:buNone/>
              <a:defRPr sz="1800">
                <a:latin typeface="Kumar One"/>
                <a:ea typeface="Kumar One"/>
                <a:cs typeface="Kumar One"/>
                <a:sym typeface="Kumar One"/>
              </a:defRPr>
            </a:lvl3pPr>
            <a:lvl4pPr lvl="3" rtl="0">
              <a:spcBef>
                <a:spcPts val="1600"/>
              </a:spcBef>
              <a:spcAft>
                <a:spcPts val="0"/>
              </a:spcAft>
              <a:buSzPts val="1800"/>
              <a:buFont typeface="Kumar One"/>
              <a:buNone/>
              <a:defRPr sz="1800">
                <a:latin typeface="Kumar One"/>
                <a:ea typeface="Kumar One"/>
                <a:cs typeface="Kumar One"/>
                <a:sym typeface="Kumar One"/>
              </a:defRPr>
            </a:lvl4pPr>
            <a:lvl5pPr lvl="4" rtl="0">
              <a:spcBef>
                <a:spcPts val="1600"/>
              </a:spcBef>
              <a:spcAft>
                <a:spcPts val="0"/>
              </a:spcAft>
              <a:buSzPts val="1800"/>
              <a:buFont typeface="Kumar One"/>
              <a:buNone/>
              <a:defRPr sz="1800">
                <a:latin typeface="Kumar One"/>
                <a:ea typeface="Kumar One"/>
                <a:cs typeface="Kumar One"/>
                <a:sym typeface="Kumar One"/>
              </a:defRPr>
            </a:lvl5pPr>
            <a:lvl6pPr lvl="5" rtl="0">
              <a:spcBef>
                <a:spcPts val="1600"/>
              </a:spcBef>
              <a:spcAft>
                <a:spcPts val="0"/>
              </a:spcAft>
              <a:buSzPts val="1800"/>
              <a:buFont typeface="Kumar One"/>
              <a:buNone/>
              <a:defRPr sz="1800">
                <a:latin typeface="Kumar One"/>
                <a:ea typeface="Kumar One"/>
                <a:cs typeface="Kumar One"/>
                <a:sym typeface="Kumar One"/>
              </a:defRPr>
            </a:lvl6pPr>
            <a:lvl7pPr lvl="6" rtl="0">
              <a:spcBef>
                <a:spcPts val="1600"/>
              </a:spcBef>
              <a:spcAft>
                <a:spcPts val="0"/>
              </a:spcAft>
              <a:buSzPts val="1800"/>
              <a:buFont typeface="Kumar One"/>
              <a:buNone/>
              <a:defRPr sz="1800">
                <a:latin typeface="Kumar One"/>
                <a:ea typeface="Kumar One"/>
                <a:cs typeface="Kumar One"/>
                <a:sym typeface="Kumar One"/>
              </a:defRPr>
            </a:lvl7pPr>
            <a:lvl8pPr lvl="7" rtl="0">
              <a:spcBef>
                <a:spcPts val="1600"/>
              </a:spcBef>
              <a:spcAft>
                <a:spcPts val="0"/>
              </a:spcAft>
              <a:buSzPts val="1800"/>
              <a:buFont typeface="Kumar One"/>
              <a:buNone/>
              <a:defRPr sz="1800">
                <a:latin typeface="Kumar One"/>
                <a:ea typeface="Kumar One"/>
                <a:cs typeface="Kumar One"/>
                <a:sym typeface="Kumar One"/>
              </a:defRPr>
            </a:lvl8pPr>
            <a:lvl9pPr lvl="8"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116" name="Google Shape;116;p20"/>
          <p:cNvSpPr txBox="1">
            <a:spLocks noGrp="1"/>
          </p:cNvSpPr>
          <p:nvPr>
            <p:ph type="subTitle" idx="2"/>
          </p:nvPr>
        </p:nvSpPr>
        <p:spPr>
          <a:xfrm>
            <a:off x="3340038" y="18221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rtl="0">
              <a:spcBef>
                <a:spcPts val="1600"/>
              </a:spcBef>
              <a:spcAft>
                <a:spcPts val="0"/>
              </a:spcAft>
              <a:buSzPts val="1800"/>
              <a:buFont typeface="Kumar One"/>
              <a:buNone/>
              <a:defRPr sz="1800">
                <a:latin typeface="Kumar One"/>
                <a:ea typeface="Kumar One"/>
                <a:cs typeface="Kumar One"/>
                <a:sym typeface="Kumar One"/>
              </a:defRPr>
            </a:lvl2pPr>
            <a:lvl3pPr lvl="2" rtl="0">
              <a:spcBef>
                <a:spcPts val="1600"/>
              </a:spcBef>
              <a:spcAft>
                <a:spcPts val="0"/>
              </a:spcAft>
              <a:buSzPts val="1800"/>
              <a:buFont typeface="Kumar One"/>
              <a:buNone/>
              <a:defRPr sz="1800">
                <a:latin typeface="Kumar One"/>
                <a:ea typeface="Kumar One"/>
                <a:cs typeface="Kumar One"/>
                <a:sym typeface="Kumar One"/>
              </a:defRPr>
            </a:lvl3pPr>
            <a:lvl4pPr lvl="3" rtl="0">
              <a:spcBef>
                <a:spcPts val="1600"/>
              </a:spcBef>
              <a:spcAft>
                <a:spcPts val="0"/>
              </a:spcAft>
              <a:buSzPts val="1800"/>
              <a:buFont typeface="Kumar One"/>
              <a:buNone/>
              <a:defRPr sz="1800">
                <a:latin typeface="Kumar One"/>
                <a:ea typeface="Kumar One"/>
                <a:cs typeface="Kumar One"/>
                <a:sym typeface="Kumar One"/>
              </a:defRPr>
            </a:lvl4pPr>
            <a:lvl5pPr lvl="4" rtl="0">
              <a:spcBef>
                <a:spcPts val="1600"/>
              </a:spcBef>
              <a:spcAft>
                <a:spcPts val="0"/>
              </a:spcAft>
              <a:buSzPts val="1800"/>
              <a:buFont typeface="Kumar One"/>
              <a:buNone/>
              <a:defRPr sz="1800">
                <a:latin typeface="Kumar One"/>
                <a:ea typeface="Kumar One"/>
                <a:cs typeface="Kumar One"/>
                <a:sym typeface="Kumar One"/>
              </a:defRPr>
            </a:lvl5pPr>
            <a:lvl6pPr lvl="5" rtl="0">
              <a:spcBef>
                <a:spcPts val="1600"/>
              </a:spcBef>
              <a:spcAft>
                <a:spcPts val="0"/>
              </a:spcAft>
              <a:buSzPts val="1800"/>
              <a:buFont typeface="Kumar One"/>
              <a:buNone/>
              <a:defRPr sz="1800">
                <a:latin typeface="Kumar One"/>
                <a:ea typeface="Kumar One"/>
                <a:cs typeface="Kumar One"/>
                <a:sym typeface="Kumar One"/>
              </a:defRPr>
            </a:lvl6pPr>
            <a:lvl7pPr lvl="6" rtl="0">
              <a:spcBef>
                <a:spcPts val="1600"/>
              </a:spcBef>
              <a:spcAft>
                <a:spcPts val="0"/>
              </a:spcAft>
              <a:buSzPts val="1800"/>
              <a:buFont typeface="Kumar One"/>
              <a:buNone/>
              <a:defRPr sz="1800">
                <a:latin typeface="Kumar One"/>
                <a:ea typeface="Kumar One"/>
                <a:cs typeface="Kumar One"/>
                <a:sym typeface="Kumar One"/>
              </a:defRPr>
            </a:lvl7pPr>
            <a:lvl8pPr lvl="7" rtl="0">
              <a:spcBef>
                <a:spcPts val="1600"/>
              </a:spcBef>
              <a:spcAft>
                <a:spcPts val="0"/>
              </a:spcAft>
              <a:buSzPts val="1800"/>
              <a:buFont typeface="Kumar One"/>
              <a:buNone/>
              <a:defRPr sz="1800">
                <a:latin typeface="Kumar One"/>
                <a:ea typeface="Kumar One"/>
                <a:cs typeface="Kumar One"/>
                <a:sym typeface="Kumar One"/>
              </a:defRPr>
            </a:lvl8pPr>
            <a:lvl9pPr lvl="8"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117" name="Google Shape;117;p20"/>
          <p:cNvSpPr txBox="1">
            <a:spLocks noGrp="1"/>
          </p:cNvSpPr>
          <p:nvPr>
            <p:ph type="subTitle" idx="3"/>
          </p:nvPr>
        </p:nvSpPr>
        <p:spPr>
          <a:xfrm>
            <a:off x="5979391" y="18221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rtl="0">
              <a:spcBef>
                <a:spcPts val="1600"/>
              </a:spcBef>
              <a:spcAft>
                <a:spcPts val="0"/>
              </a:spcAft>
              <a:buSzPts val="1800"/>
              <a:buFont typeface="Kumar One"/>
              <a:buNone/>
              <a:defRPr sz="1800">
                <a:latin typeface="Kumar One"/>
                <a:ea typeface="Kumar One"/>
                <a:cs typeface="Kumar One"/>
                <a:sym typeface="Kumar One"/>
              </a:defRPr>
            </a:lvl2pPr>
            <a:lvl3pPr lvl="2" rtl="0">
              <a:spcBef>
                <a:spcPts val="1600"/>
              </a:spcBef>
              <a:spcAft>
                <a:spcPts val="0"/>
              </a:spcAft>
              <a:buSzPts val="1800"/>
              <a:buFont typeface="Kumar One"/>
              <a:buNone/>
              <a:defRPr sz="1800">
                <a:latin typeface="Kumar One"/>
                <a:ea typeface="Kumar One"/>
                <a:cs typeface="Kumar One"/>
                <a:sym typeface="Kumar One"/>
              </a:defRPr>
            </a:lvl3pPr>
            <a:lvl4pPr lvl="3" rtl="0">
              <a:spcBef>
                <a:spcPts val="1600"/>
              </a:spcBef>
              <a:spcAft>
                <a:spcPts val="0"/>
              </a:spcAft>
              <a:buSzPts val="1800"/>
              <a:buFont typeface="Kumar One"/>
              <a:buNone/>
              <a:defRPr sz="1800">
                <a:latin typeface="Kumar One"/>
                <a:ea typeface="Kumar One"/>
                <a:cs typeface="Kumar One"/>
                <a:sym typeface="Kumar One"/>
              </a:defRPr>
            </a:lvl4pPr>
            <a:lvl5pPr lvl="4" rtl="0">
              <a:spcBef>
                <a:spcPts val="1600"/>
              </a:spcBef>
              <a:spcAft>
                <a:spcPts val="0"/>
              </a:spcAft>
              <a:buSzPts val="1800"/>
              <a:buFont typeface="Kumar One"/>
              <a:buNone/>
              <a:defRPr sz="1800">
                <a:latin typeface="Kumar One"/>
                <a:ea typeface="Kumar One"/>
                <a:cs typeface="Kumar One"/>
                <a:sym typeface="Kumar One"/>
              </a:defRPr>
            </a:lvl5pPr>
            <a:lvl6pPr lvl="5" rtl="0">
              <a:spcBef>
                <a:spcPts val="1600"/>
              </a:spcBef>
              <a:spcAft>
                <a:spcPts val="0"/>
              </a:spcAft>
              <a:buSzPts val="1800"/>
              <a:buFont typeface="Kumar One"/>
              <a:buNone/>
              <a:defRPr sz="1800">
                <a:latin typeface="Kumar One"/>
                <a:ea typeface="Kumar One"/>
                <a:cs typeface="Kumar One"/>
                <a:sym typeface="Kumar One"/>
              </a:defRPr>
            </a:lvl6pPr>
            <a:lvl7pPr lvl="6" rtl="0">
              <a:spcBef>
                <a:spcPts val="1600"/>
              </a:spcBef>
              <a:spcAft>
                <a:spcPts val="0"/>
              </a:spcAft>
              <a:buSzPts val="1800"/>
              <a:buFont typeface="Kumar One"/>
              <a:buNone/>
              <a:defRPr sz="1800">
                <a:latin typeface="Kumar One"/>
                <a:ea typeface="Kumar One"/>
                <a:cs typeface="Kumar One"/>
                <a:sym typeface="Kumar One"/>
              </a:defRPr>
            </a:lvl7pPr>
            <a:lvl8pPr lvl="7" rtl="0">
              <a:spcBef>
                <a:spcPts val="1600"/>
              </a:spcBef>
              <a:spcAft>
                <a:spcPts val="0"/>
              </a:spcAft>
              <a:buSzPts val="1800"/>
              <a:buFont typeface="Kumar One"/>
              <a:buNone/>
              <a:defRPr sz="1800">
                <a:latin typeface="Kumar One"/>
                <a:ea typeface="Kumar One"/>
                <a:cs typeface="Kumar One"/>
                <a:sym typeface="Kumar One"/>
              </a:defRPr>
            </a:lvl8pPr>
            <a:lvl9pPr lvl="8"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118" name="Google Shape;118;p20"/>
          <p:cNvSpPr txBox="1">
            <a:spLocks noGrp="1"/>
          </p:cNvSpPr>
          <p:nvPr>
            <p:ph type="subTitle" idx="4"/>
          </p:nvPr>
        </p:nvSpPr>
        <p:spPr>
          <a:xfrm>
            <a:off x="713340" y="3610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rtl="0">
              <a:spcBef>
                <a:spcPts val="1600"/>
              </a:spcBef>
              <a:spcAft>
                <a:spcPts val="0"/>
              </a:spcAft>
              <a:buSzPts val="1800"/>
              <a:buFont typeface="Kumar One"/>
              <a:buNone/>
              <a:defRPr sz="1800">
                <a:latin typeface="Kumar One"/>
                <a:ea typeface="Kumar One"/>
                <a:cs typeface="Kumar One"/>
                <a:sym typeface="Kumar One"/>
              </a:defRPr>
            </a:lvl2pPr>
            <a:lvl3pPr lvl="2" rtl="0">
              <a:spcBef>
                <a:spcPts val="1600"/>
              </a:spcBef>
              <a:spcAft>
                <a:spcPts val="0"/>
              </a:spcAft>
              <a:buSzPts val="1800"/>
              <a:buFont typeface="Kumar One"/>
              <a:buNone/>
              <a:defRPr sz="1800">
                <a:latin typeface="Kumar One"/>
                <a:ea typeface="Kumar One"/>
                <a:cs typeface="Kumar One"/>
                <a:sym typeface="Kumar One"/>
              </a:defRPr>
            </a:lvl3pPr>
            <a:lvl4pPr lvl="3" rtl="0">
              <a:spcBef>
                <a:spcPts val="1600"/>
              </a:spcBef>
              <a:spcAft>
                <a:spcPts val="0"/>
              </a:spcAft>
              <a:buSzPts val="1800"/>
              <a:buFont typeface="Kumar One"/>
              <a:buNone/>
              <a:defRPr sz="1800">
                <a:latin typeface="Kumar One"/>
                <a:ea typeface="Kumar One"/>
                <a:cs typeface="Kumar One"/>
                <a:sym typeface="Kumar One"/>
              </a:defRPr>
            </a:lvl4pPr>
            <a:lvl5pPr lvl="4" rtl="0">
              <a:spcBef>
                <a:spcPts val="1600"/>
              </a:spcBef>
              <a:spcAft>
                <a:spcPts val="0"/>
              </a:spcAft>
              <a:buSzPts val="1800"/>
              <a:buFont typeface="Kumar One"/>
              <a:buNone/>
              <a:defRPr sz="1800">
                <a:latin typeface="Kumar One"/>
                <a:ea typeface="Kumar One"/>
                <a:cs typeface="Kumar One"/>
                <a:sym typeface="Kumar One"/>
              </a:defRPr>
            </a:lvl5pPr>
            <a:lvl6pPr lvl="5" rtl="0">
              <a:spcBef>
                <a:spcPts val="1600"/>
              </a:spcBef>
              <a:spcAft>
                <a:spcPts val="0"/>
              </a:spcAft>
              <a:buSzPts val="1800"/>
              <a:buFont typeface="Kumar One"/>
              <a:buNone/>
              <a:defRPr sz="1800">
                <a:latin typeface="Kumar One"/>
                <a:ea typeface="Kumar One"/>
                <a:cs typeface="Kumar One"/>
                <a:sym typeface="Kumar One"/>
              </a:defRPr>
            </a:lvl6pPr>
            <a:lvl7pPr lvl="6" rtl="0">
              <a:spcBef>
                <a:spcPts val="1600"/>
              </a:spcBef>
              <a:spcAft>
                <a:spcPts val="0"/>
              </a:spcAft>
              <a:buSzPts val="1800"/>
              <a:buFont typeface="Kumar One"/>
              <a:buNone/>
              <a:defRPr sz="1800">
                <a:latin typeface="Kumar One"/>
                <a:ea typeface="Kumar One"/>
                <a:cs typeface="Kumar One"/>
                <a:sym typeface="Kumar One"/>
              </a:defRPr>
            </a:lvl7pPr>
            <a:lvl8pPr lvl="7" rtl="0">
              <a:spcBef>
                <a:spcPts val="1600"/>
              </a:spcBef>
              <a:spcAft>
                <a:spcPts val="0"/>
              </a:spcAft>
              <a:buSzPts val="1800"/>
              <a:buFont typeface="Kumar One"/>
              <a:buNone/>
              <a:defRPr sz="1800">
                <a:latin typeface="Kumar One"/>
                <a:ea typeface="Kumar One"/>
                <a:cs typeface="Kumar One"/>
                <a:sym typeface="Kumar One"/>
              </a:defRPr>
            </a:lvl8pPr>
            <a:lvl9pPr lvl="8"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119" name="Google Shape;119;p20"/>
          <p:cNvSpPr txBox="1">
            <a:spLocks noGrp="1"/>
          </p:cNvSpPr>
          <p:nvPr>
            <p:ph type="subTitle" idx="5"/>
          </p:nvPr>
        </p:nvSpPr>
        <p:spPr>
          <a:xfrm>
            <a:off x="3340038" y="3610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rtl="0">
              <a:spcBef>
                <a:spcPts val="1600"/>
              </a:spcBef>
              <a:spcAft>
                <a:spcPts val="0"/>
              </a:spcAft>
              <a:buSzPts val="1800"/>
              <a:buFont typeface="Kumar One"/>
              <a:buNone/>
              <a:defRPr sz="1800">
                <a:latin typeface="Kumar One"/>
                <a:ea typeface="Kumar One"/>
                <a:cs typeface="Kumar One"/>
                <a:sym typeface="Kumar One"/>
              </a:defRPr>
            </a:lvl2pPr>
            <a:lvl3pPr lvl="2" rtl="0">
              <a:spcBef>
                <a:spcPts val="1600"/>
              </a:spcBef>
              <a:spcAft>
                <a:spcPts val="0"/>
              </a:spcAft>
              <a:buSzPts val="1800"/>
              <a:buFont typeface="Kumar One"/>
              <a:buNone/>
              <a:defRPr sz="1800">
                <a:latin typeface="Kumar One"/>
                <a:ea typeface="Kumar One"/>
                <a:cs typeface="Kumar One"/>
                <a:sym typeface="Kumar One"/>
              </a:defRPr>
            </a:lvl3pPr>
            <a:lvl4pPr lvl="3" rtl="0">
              <a:spcBef>
                <a:spcPts val="1600"/>
              </a:spcBef>
              <a:spcAft>
                <a:spcPts val="0"/>
              </a:spcAft>
              <a:buSzPts val="1800"/>
              <a:buFont typeface="Kumar One"/>
              <a:buNone/>
              <a:defRPr sz="1800">
                <a:latin typeface="Kumar One"/>
                <a:ea typeface="Kumar One"/>
                <a:cs typeface="Kumar One"/>
                <a:sym typeface="Kumar One"/>
              </a:defRPr>
            </a:lvl4pPr>
            <a:lvl5pPr lvl="4" rtl="0">
              <a:spcBef>
                <a:spcPts val="1600"/>
              </a:spcBef>
              <a:spcAft>
                <a:spcPts val="0"/>
              </a:spcAft>
              <a:buSzPts val="1800"/>
              <a:buFont typeface="Kumar One"/>
              <a:buNone/>
              <a:defRPr sz="1800">
                <a:latin typeface="Kumar One"/>
                <a:ea typeface="Kumar One"/>
                <a:cs typeface="Kumar One"/>
                <a:sym typeface="Kumar One"/>
              </a:defRPr>
            </a:lvl5pPr>
            <a:lvl6pPr lvl="5" rtl="0">
              <a:spcBef>
                <a:spcPts val="1600"/>
              </a:spcBef>
              <a:spcAft>
                <a:spcPts val="0"/>
              </a:spcAft>
              <a:buSzPts val="1800"/>
              <a:buFont typeface="Kumar One"/>
              <a:buNone/>
              <a:defRPr sz="1800">
                <a:latin typeface="Kumar One"/>
                <a:ea typeface="Kumar One"/>
                <a:cs typeface="Kumar One"/>
                <a:sym typeface="Kumar One"/>
              </a:defRPr>
            </a:lvl6pPr>
            <a:lvl7pPr lvl="6" rtl="0">
              <a:spcBef>
                <a:spcPts val="1600"/>
              </a:spcBef>
              <a:spcAft>
                <a:spcPts val="0"/>
              </a:spcAft>
              <a:buSzPts val="1800"/>
              <a:buFont typeface="Kumar One"/>
              <a:buNone/>
              <a:defRPr sz="1800">
                <a:latin typeface="Kumar One"/>
                <a:ea typeface="Kumar One"/>
                <a:cs typeface="Kumar One"/>
                <a:sym typeface="Kumar One"/>
              </a:defRPr>
            </a:lvl7pPr>
            <a:lvl8pPr lvl="7" rtl="0">
              <a:spcBef>
                <a:spcPts val="1600"/>
              </a:spcBef>
              <a:spcAft>
                <a:spcPts val="0"/>
              </a:spcAft>
              <a:buSzPts val="1800"/>
              <a:buFont typeface="Kumar One"/>
              <a:buNone/>
              <a:defRPr sz="1800">
                <a:latin typeface="Kumar One"/>
                <a:ea typeface="Kumar One"/>
                <a:cs typeface="Kumar One"/>
                <a:sym typeface="Kumar One"/>
              </a:defRPr>
            </a:lvl8pPr>
            <a:lvl9pPr lvl="8"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120" name="Google Shape;120;p20"/>
          <p:cNvSpPr txBox="1">
            <a:spLocks noGrp="1"/>
          </p:cNvSpPr>
          <p:nvPr>
            <p:ph type="subTitle" idx="6"/>
          </p:nvPr>
        </p:nvSpPr>
        <p:spPr>
          <a:xfrm>
            <a:off x="5979391" y="3610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Kumar One"/>
              <a:buNone/>
              <a:defRPr sz="1800">
                <a:latin typeface="Kumar One"/>
                <a:ea typeface="Kumar One"/>
                <a:cs typeface="Kumar One"/>
                <a:sym typeface="Kumar One"/>
              </a:defRPr>
            </a:lvl1pPr>
            <a:lvl2pPr lvl="1" rtl="0">
              <a:spcBef>
                <a:spcPts val="1600"/>
              </a:spcBef>
              <a:spcAft>
                <a:spcPts val="0"/>
              </a:spcAft>
              <a:buSzPts val="1800"/>
              <a:buFont typeface="Kumar One"/>
              <a:buNone/>
              <a:defRPr sz="1800">
                <a:latin typeface="Kumar One"/>
                <a:ea typeface="Kumar One"/>
                <a:cs typeface="Kumar One"/>
                <a:sym typeface="Kumar One"/>
              </a:defRPr>
            </a:lvl2pPr>
            <a:lvl3pPr lvl="2" rtl="0">
              <a:spcBef>
                <a:spcPts val="1600"/>
              </a:spcBef>
              <a:spcAft>
                <a:spcPts val="0"/>
              </a:spcAft>
              <a:buSzPts val="1800"/>
              <a:buFont typeface="Kumar One"/>
              <a:buNone/>
              <a:defRPr sz="1800">
                <a:latin typeface="Kumar One"/>
                <a:ea typeface="Kumar One"/>
                <a:cs typeface="Kumar One"/>
                <a:sym typeface="Kumar One"/>
              </a:defRPr>
            </a:lvl3pPr>
            <a:lvl4pPr lvl="3" rtl="0">
              <a:spcBef>
                <a:spcPts val="1600"/>
              </a:spcBef>
              <a:spcAft>
                <a:spcPts val="0"/>
              </a:spcAft>
              <a:buSzPts val="1800"/>
              <a:buFont typeface="Kumar One"/>
              <a:buNone/>
              <a:defRPr sz="1800">
                <a:latin typeface="Kumar One"/>
                <a:ea typeface="Kumar One"/>
                <a:cs typeface="Kumar One"/>
                <a:sym typeface="Kumar One"/>
              </a:defRPr>
            </a:lvl4pPr>
            <a:lvl5pPr lvl="4" rtl="0">
              <a:spcBef>
                <a:spcPts val="1600"/>
              </a:spcBef>
              <a:spcAft>
                <a:spcPts val="0"/>
              </a:spcAft>
              <a:buSzPts val="1800"/>
              <a:buFont typeface="Kumar One"/>
              <a:buNone/>
              <a:defRPr sz="1800">
                <a:latin typeface="Kumar One"/>
                <a:ea typeface="Kumar One"/>
                <a:cs typeface="Kumar One"/>
                <a:sym typeface="Kumar One"/>
              </a:defRPr>
            </a:lvl5pPr>
            <a:lvl6pPr lvl="5" rtl="0">
              <a:spcBef>
                <a:spcPts val="1600"/>
              </a:spcBef>
              <a:spcAft>
                <a:spcPts val="0"/>
              </a:spcAft>
              <a:buSzPts val="1800"/>
              <a:buFont typeface="Kumar One"/>
              <a:buNone/>
              <a:defRPr sz="1800">
                <a:latin typeface="Kumar One"/>
                <a:ea typeface="Kumar One"/>
                <a:cs typeface="Kumar One"/>
                <a:sym typeface="Kumar One"/>
              </a:defRPr>
            </a:lvl6pPr>
            <a:lvl7pPr lvl="6" rtl="0">
              <a:spcBef>
                <a:spcPts val="1600"/>
              </a:spcBef>
              <a:spcAft>
                <a:spcPts val="0"/>
              </a:spcAft>
              <a:buSzPts val="1800"/>
              <a:buFont typeface="Kumar One"/>
              <a:buNone/>
              <a:defRPr sz="1800">
                <a:latin typeface="Kumar One"/>
                <a:ea typeface="Kumar One"/>
                <a:cs typeface="Kumar One"/>
                <a:sym typeface="Kumar One"/>
              </a:defRPr>
            </a:lvl7pPr>
            <a:lvl8pPr lvl="7" rtl="0">
              <a:spcBef>
                <a:spcPts val="1600"/>
              </a:spcBef>
              <a:spcAft>
                <a:spcPts val="0"/>
              </a:spcAft>
              <a:buSzPts val="1800"/>
              <a:buFont typeface="Kumar One"/>
              <a:buNone/>
              <a:defRPr sz="1800">
                <a:latin typeface="Kumar One"/>
                <a:ea typeface="Kumar One"/>
                <a:cs typeface="Kumar One"/>
                <a:sym typeface="Kumar One"/>
              </a:defRPr>
            </a:lvl8pPr>
            <a:lvl9pPr lvl="8" rtl="0">
              <a:spcBef>
                <a:spcPts val="1600"/>
              </a:spcBef>
              <a:spcAft>
                <a:spcPts val="1600"/>
              </a:spcAft>
              <a:buSzPts val="1800"/>
              <a:buFont typeface="Kumar One"/>
              <a:buNone/>
              <a:defRPr sz="1800">
                <a:latin typeface="Kumar One"/>
                <a:ea typeface="Kumar One"/>
                <a:cs typeface="Kumar One"/>
                <a:sym typeface="Kumar One"/>
              </a:defRPr>
            </a:lvl9pPr>
          </a:lstStyle>
          <a:p>
            <a:endParaRPr/>
          </a:p>
        </p:txBody>
      </p:sp>
      <p:sp>
        <p:nvSpPr>
          <p:cNvPr id="121" name="Google Shape;121;p20"/>
          <p:cNvSpPr txBox="1">
            <a:spLocks noGrp="1"/>
          </p:cNvSpPr>
          <p:nvPr>
            <p:ph type="subTitle" idx="7"/>
          </p:nvPr>
        </p:nvSpPr>
        <p:spPr>
          <a:xfrm>
            <a:off x="713232" y="22341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22" name="Google Shape;122;p20"/>
          <p:cNvSpPr txBox="1">
            <a:spLocks noGrp="1"/>
          </p:cNvSpPr>
          <p:nvPr>
            <p:ph type="subTitle" idx="8"/>
          </p:nvPr>
        </p:nvSpPr>
        <p:spPr>
          <a:xfrm>
            <a:off x="3337560" y="22341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23" name="Google Shape;123;p20"/>
          <p:cNvSpPr txBox="1">
            <a:spLocks noGrp="1"/>
          </p:cNvSpPr>
          <p:nvPr>
            <p:ph type="subTitle" idx="9"/>
          </p:nvPr>
        </p:nvSpPr>
        <p:spPr>
          <a:xfrm>
            <a:off x="5980176" y="22341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24" name="Google Shape;124;p20"/>
          <p:cNvSpPr txBox="1">
            <a:spLocks noGrp="1"/>
          </p:cNvSpPr>
          <p:nvPr>
            <p:ph type="subTitle" idx="13"/>
          </p:nvPr>
        </p:nvSpPr>
        <p:spPr>
          <a:xfrm>
            <a:off x="713232" y="40191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25" name="Google Shape;125;p20"/>
          <p:cNvSpPr txBox="1">
            <a:spLocks noGrp="1"/>
          </p:cNvSpPr>
          <p:nvPr>
            <p:ph type="subTitle" idx="14"/>
          </p:nvPr>
        </p:nvSpPr>
        <p:spPr>
          <a:xfrm>
            <a:off x="3337560" y="40191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26" name="Google Shape;126;p20"/>
          <p:cNvSpPr txBox="1">
            <a:spLocks noGrp="1"/>
          </p:cNvSpPr>
          <p:nvPr>
            <p:ph type="subTitle" idx="15"/>
          </p:nvPr>
        </p:nvSpPr>
        <p:spPr>
          <a:xfrm>
            <a:off x="5980176" y="40191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127" name="Google Shape;127;p20"/>
          <p:cNvSpPr txBox="1">
            <a:spLocks noGrp="1"/>
          </p:cNvSpPr>
          <p:nvPr>
            <p:ph type="title"/>
          </p:nvPr>
        </p:nvSpPr>
        <p:spPr>
          <a:xfrm>
            <a:off x="713225" y="54384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9E9E9E"/>
        </a:solidFill>
        <a:effectLst/>
      </p:bgPr>
    </p:bg>
    <p:spTree>
      <p:nvGrpSpPr>
        <p:cNvPr id="1" name="Shape 14"/>
        <p:cNvGrpSpPr/>
        <p:nvPr/>
      </p:nvGrpSpPr>
      <p:grpSpPr>
        <a:xfrm>
          <a:off x="0" y="0"/>
          <a:ext cx="0" cy="0"/>
          <a:chOff x="0" y="0"/>
          <a:chExt cx="0" cy="0"/>
        </a:xfrm>
      </p:grpSpPr>
      <p:sp>
        <p:nvSpPr>
          <p:cNvPr id="15" name="Google Shape;15;p3"/>
          <p:cNvSpPr/>
          <p:nvPr/>
        </p:nvSpPr>
        <p:spPr>
          <a:xfrm>
            <a:off x="-228600" y="-878000"/>
            <a:ext cx="10287000" cy="289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6995" y="1699889"/>
            <a:ext cx="9178286" cy="7915913"/>
          </a:xfrm>
          <a:custGeom>
            <a:avLst/>
            <a:gdLst/>
            <a:ahLst/>
            <a:cxnLst/>
            <a:rect l="l" t="t" r="r" b="b"/>
            <a:pathLst>
              <a:path w="117014" h="100920" extrusionOk="0">
                <a:moveTo>
                  <a:pt x="58984" y="5674"/>
                </a:moveTo>
                <a:cubicBezTo>
                  <a:pt x="59087" y="5674"/>
                  <a:pt x="59190" y="5726"/>
                  <a:pt x="59242" y="5829"/>
                </a:cubicBezTo>
                <a:cubicBezTo>
                  <a:pt x="59242" y="5829"/>
                  <a:pt x="58339" y="27726"/>
                  <a:pt x="64967" y="40801"/>
                </a:cubicBezTo>
                <a:cubicBezTo>
                  <a:pt x="65612" y="40440"/>
                  <a:pt x="66257" y="40079"/>
                  <a:pt x="66902" y="39718"/>
                </a:cubicBezTo>
                <a:cubicBezTo>
                  <a:pt x="76238" y="34483"/>
                  <a:pt x="85187" y="28628"/>
                  <a:pt x="94292" y="23057"/>
                </a:cubicBezTo>
                <a:cubicBezTo>
                  <a:pt x="96406" y="21768"/>
                  <a:pt x="98521" y="20478"/>
                  <a:pt x="100636" y="19215"/>
                </a:cubicBezTo>
                <a:cubicBezTo>
                  <a:pt x="100943" y="19031"/>
                  <a:pt x="101233" y="18733"/>
                  <a:pt x="101713" y="18733"/>
                </a:cubicBezTo>
                <a:cubicBezTo>
                  <a:pt x="101838" y="18733"/>
                  <a:pt x="101977" y="18754"/>
                  <a:pt x="102132" y="18802"/>
                </a:cubicBezTo>
                <a:cubicBezTo>
                  <a:pt x="99347" y="20581"/>
                  <a:pt x="96664" y="22258"/>
                  <a:pt x="94034" y="23960"/>
                </a:cubicBezTo>
                <a:cubicBezTo>
                  <a:pt x="86890" y="28654"/>
                  <a:pt x="79926" y="33606"/>
                  <a:pt x="74278" y="40157"/>
                </a:cubicBezTo>
                <a:cubicBezTo>
                  <a:pt x="72395" y="42246"/>
                  <a:pt x="70925" y="44670"/>
                  <a:pt x="69868" y="47301"/>
                </a:cubicBezTo>
                <a:cubicBezTo>
                  <a:pt x="72136" y="49263"/>
                  <a:pt x="75035" y="50344"/>
                  <a:pt x="78040" y="50344"/>
                </a:cubicBezTo>
                <a:cubicBezTo>
                  <a:pt x="78076" y="50344"/>
                  <a:pt x="78111" y="50344"/>
                  <a:pt x="78147" y="50344"/>
                </a:cubicBezTo>
                <a:lnTo>
                  <a:pt x="78147" y="50731"/>
                </a:lnTo>
                <a:cubicBezTo>
                  <a:pt x="74768" y="50731"/>
                  <a:pt x="71544" y="52278"/>
                  <a:pt x="68862" y="55090"/>
                </a:cubicBezTo>
                <a:cubicBezTo>
                  <a:pt x="69223" y="57772"/>
                  <a:pt x="70358" y="60299"/>
                  <a:pt x="71957" y="62698"/>
                </a:cubicBezTo>
                <a:cubicBezTo>
                  <a:pt x="74974" y="67211"/>
                  <a:pt x="78920" y="70848"/>
                  <a:pt x="83331" y="73994"/>
                </a:cubicBezTo>
                <a:cubicBezTo>
                  <a:pt x="92151" y="80313"/>
                  <a:pt x="101255" y="86219"/>
                  <a:pt x="110643" y="91687"/>
                </a:cubicBezTo>
                <a:cubicBezTo>
                  <a:pt x="110901" y="91816"/>
                  <a:pt x="111107" y="92074"/>
                  <a:pt x="111159" y="92383"/>
                </a:cubicBezTo>
                <a:cubicBezTo>
                  <a:pt x="110514" y="92074"/>
                  <a:pt x="109869" y="91764"/>
                  <a:pt x="109250" y="91429"/>
                </a:cubicBezTo>
                <a:cubicBezTo>
                  <a:pt x="99862" y="86193"/>
                  <a:pt x="90655" y="80648"/>
                  <a:pt x="82196" y="73994"/>
                </a:cubicBezTo>
                <a:cubicBezTo>
                  <a:pt x="76496" y="69507"/>
                  <a:pt x="70667" y="65225"/>
                  <a:pt x="64839" y="60970"/>
                </a:cubicBezTo>
                <a:cubicBezTo>
                  <a:pt x="63833" y="63033"/>
                  <a:pt x="63059" y="65200"/>
                  <a:pt x="62543" y="67418"/>
                </a:cubicBezTo>
                <a:cubicBezTo>
                  <a:pt x="60944" y="73917"/>
                  <a:pt x="59887" y="82840"/>
                  <a:pt x="59784" y="95065"/>
                </a:cubicBezTo>
                <a:cubicBezTo>
                  <a:pt x="59784" y="95168"/>
                  <a:pt x="59680" y="95246"/>
                  <a:pt x="59577" y="95246"/>
                </a:cubicBezTo>
                <a:cubicBezTo>
                  <a:pt x="59564" y="95249"/>
                  <a:pt x="59550" y="95251"/>
                  <a:pt x="59537" y="95251"/>
                </a:cubicBezTo>
                <a:cubicBezTo>
                  <a:pt x="59448" y="95251"/>
                  <a:pt x="59364" y="95181"/>
                  <a:pt x="59319" y="95091"/>
                </a:cubicBezTo>
                <a:cubicBezTo>
                  <a:pt x="59319" y="95091"/>
                  <a:pt x="60196" y="73607"/>
                  <a:pt x="53774" y="60506"/>
                </a:cubicBezTo>
                <a:cubicBezTo>
                  <a:pt x="45109" y="66928"/>
                  <a:pt x="36598" y="73556"/>
                  <a:pt x="27906" y="79926"/>
                </a:cubicBezTo>
                <a:cubicBezTo>
                  <a:pt x="21613" y="84517"/>
                  <a:pt x="14856" y="88437"/>
                  <a:pt x="8099" y="92306"/>
                </a:cubicBezTo>
                <a:cubicBezTo>
                  <a:pt x="7924" y="92417"/>
                  <a:pt x="7721" y="92469"/>
                  <a:pt x="7518" y="92469"/>
                </a:cubicBezTo>
                <a:cubicBezTo>
                  <a:pt x="7391" y="92469"/>
                  <a:pt x="7264" y="92449"/>
                  <a:pt x="7145" y="92409"/>
                </a:cubicBezTo>
                <a:cubicBezTo>
                  <a:pt x="8924" y="91300"/>
                  <a:pt x="10652" y="90191"/>
                  <a:pt x="12432" y="89108"/>
                </a:cubicBezTo>
                <a:cubicBezTo>
                  <a:pt x="20401" y="84310"/>
                  <a:pt x="28061" y="79049"/>
                  <a:pt x="35514" y="73478"/>
                </a:cubicBezTo>
                <a:cubicBezTo>
                  <a:pt x="39177" y="70770"/>
                  <a:pt x="42375" y="67418"/>
                  <a:pt x="44902" y="63626"/>
                </a:cubicBezTo>
                <a:cubicBezTo>
                  <a:pt x="47223" y="60093"/>
                  <a:pt x="48358" y="56663"/>
                  <a:pt x="48255" y="53258"/>
                </a:cubicBezTo>
                <a:cubicBezTo>
                  <a:pt x="46066" y="51528"/>
                  <a:pt x="43325" y="50576"/>
                  <a:pt x="40527" y="50576"/>
                </a:cubicBezTo>
                <a:cubicBezTo>
                  <a:pt x="40489" y="50576"/>
                  <a:pt x="40452" y="50576"/>
                  <a:pt x="40415" y="50576"/>
                </a:cubicBezTo>
                <a:lnTo>
                  <a:pt x="40415" y="50215"/>
                </a:lnTo>
                <a:lnTo>
                  <a:pt x="40440" y="50215"/>
                </a:lnTo>
                <a:cubicBezTo>
                  <a:pt x="42839" y="50189"/>
                  <a:pt x="45186" y="49441"/>
                  <a:pt x="47146" y="48049"/>
                </a:cubicBezTo>
                <a:cubicBezTo>
                  <a:pt x="46476" y="46346"/>
                  <a:pt x="45573" y="44722"/>
                  <a:pt x="44490" y="43252"/>
                </a:cubicBezTo>
                <a:cubicBezTo>
                  <a:pt x="41369" y="38893"/>
                  <a:pt x="37500" y="35308"/>
                  <a:pt x="33245" y="32084"/>
                </a:cubicBezTo>
                <a:cubicBezTo>
                  <a:pt x="25353" y="26178"/>
                  <a:pt x="16971" y="21072"/>
                  <a:pt x="8408" y="16197"/>
                </a:cubicBezTo>
                <a:cubicBezTo>
                  <a:pt x="7557" y="15707"/>
                  <a:pt x="6706" y="15217"/>
                  <a:pt x="5829" y="14701"/>
                </a:cubicBezTo>
                <a:lnTo>
                  <a:pt x="6010" y="14417"/>
                </a:lnTo>
                <a:cubicBezTo>
                  <a:pt x="7557" y="15243"/>
                  <a:pt x="9105" y="16017"/>
                  <a:pt x="10626" y="16919"/>
                </a:cubicBezTo>
                <a:cubicBezTo>
                  <a:pt x="19240" y="22052"/>
                  <a:pt x="27906" y="27132"/>
                  <a:pt x="36469" y="32394"/>
                </a:cubicBezTo>
                <a:cubicBezTo>
                  <a:pt x="41807" y="35669"/>
                  <a:pt x="47172" y="38919"/>
                  <a:pt x="52743" y="41782"/>
                </a:cubicBezTo>
                <a:cubicBezTo>
                  <a:pt x="54239" y="39177"/>
                  <a:pt x="55348" y="36391"/>
                  <a:pt x="56018" y="33477"/>
                </a:cubicBezTo>
                <a:cubicBezTo>
                  <a:pt x="57617" y="26978"/>
                  <a:pt x="58675" y="18080"/>
                  <a:pt x="58778" y="5855"/>
                </a:cubicBezTo>
                <a:cubicBezTo>
                  <a:pt x="58778" y="5752"/>
                  <a:pt x="58881" y="5674"/>
                  <a:pt x="58984" y="5674"/>
                </a:cubicBezTo>
                <a:close/>
                <a:moveTo>
                  <a:pt x="1" y="0"/>
                </a:moveTo>
                <a:lnTo>
                  <a:pt x="1" y="100920"/>
                </a:lnTo>
                <a:lnTo>
                  <a:pt x="117013" y="100920"/>
                </a:lnTo>
                <a:lnTo>
                  <a:pt x="1170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713225" y="615700"/>
            <a:ext cx="3858900" cy="986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713224" y="1737125"/>
            <a:ext cx="3157800" cy="5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 name="Google Shape;19;p3"/>
          <p:cNvSpPr txBox="1">
            <a:spLocks noGrp="1"/>
          </p:cNvSpPr>
          <p:nvPr>
            <p:ph type="title" idx="2" hasCustomPrompt="1"/>
          </p:nvPr>
        </p:nvSpPr>
        <p:spPr>
          <a:xfrm>
            <a:off x="6048375" y="480250"/>
            <a:ext cx="2382300" cy="1415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8400" b="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0" name="Google Shape;20;p3"/>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19">
    <p:bg>
      <p:bgPr>
        <a:solidFill>
          <a:srgbClr val="9E9E9E"/>
        </a:solidFill>
        <a:effectLst/>
      </p:bgPr>
    </p:bg>
    <p:spTree>
      <p:nvGrpSpPr>
        <p:cNvPr id="1" name="Shape 128"/>
        <p:cNvGrpSpPr/>
        <p:nvPr/>
      </p:nvGrpSpPr>
      <p:grpSpPr>
        <a:xfrm>
          <a:off x="0" y="0"/>
          <a:ext cx="0" cy="0"/>
          <a:chOff x="0" y="0"/>
          <a:chExt cx="0" cy="0"/>
        </a:xfrm>
      </p:grpSpPr>
      <p:sp>
        <p:nvSpPr>
          <p:cNvPr id="129" name="Google Shape;129;p21"/>
          <p:cNvSpPr/>
          <p:nvPr/>
        </p:nvSpPr>
        <p:spPr>
          <a:xfrm flipH="1">
            <a:off x="7166768" y="-2108650"/>
            <a:ext cx="1939200" cy="936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flipH="1">
            <a:off x="-4724400" y="-2796375"/>
            <a:ext cx="12420744" cy="10712406"/>
          </a:xfrm>
          <a:custGeom>
            <a:avLst/>
            <a:gdLst/>
            <a:ahLst/>
            <a:cxnLst/>
            <a:rect l="l" t="t" r="r" b="b"/>
            <a:pathLst>
              <a:path w="117014" h="100920" extrusionOk="0">
                <a:moveTo>
                  <a:pt x="58984" y="5674"/>
                </a:moveTo>
                <a:cubicBezTo>
                  <a:pt x="59087" y="5674"/>
                  <a:pt x="59190" y="5726"/>
                  <a:pt x="59242" y="5829"/>
                </a:cubicBezTo>
                <a:cubicBezTo>
                  <a:pt x="59242" y="5829"/>
                  <a:pt x="58339" y="27726"/>
                  <a:pt x="64967" y="40801"/>
                </a:cubicBezTo>
                <a:cubicBezTo>
                  <a:pt x="65612" y="40440"/>
                  <a:pt x="66257" y="40079"/>
                  <a:pt x="66902" y="39718"/>
                </a:cubicBezTo>
                <a:cubicBezTo>
                  <a:pt x="76238" y="34483"/>
                  <a:pt x="85187" y="28628"/>
                  <a:pt x="94292" y="23057"/>
                </a:cubicBezTo>
                <a:cubicBezTo>
                  <a:pt x="96406" y="21768"/>
                  <a:pt x="98521" y="20478"/>
                  <a:pt x="100636" y="19215"/>
                </a:cubicBezTo>
                <a:cubicBezTo>
                  <a:pt x="100943" y="19031"/>
                  <a:pt x="101233" y="18733"/>
                  <a:pt x="101713" y="18733"/>
                </a:cubicBezTo>
                <a:cubicBezTo>
                  <a:pt x="101838" y="18733"/>
                  <a:pt x="101977" y="18754"/>
                  <a:pt x="102132" y="18802"/>
                </a:cubicBezTo>
                <a:cubicBezTo>
                  <a:pt x="99347" y="20581"/>
                  <a:pt x="96664" y="22258"/>
                  <a:pt x="94034" y="23960"/>
                </a:cubicBezTo>
                <a:cubicBezTo>
                  <a:pt x="86890" y="28654"/>
                  <a:pt x="79926" y="33606"/>
                  <a:pt x="74278" y="40157"/>
                </a:cubicBezTo>
                <a:cubicBezTo>
                  <a:pt x="72395" y="42246"/>
                  <a:pt x="70925" y="44670"/>
                  <a:pt x="69868" y="47301"/>
                </a:cubicBezTo>
                <a:cubicBezTo>
                  <a:pt x="72136" y="49263"/>
                  <a:pt x="75035" y="50344"/>
                  <a:pt x="78040" y="50344"/>
                </a:cubicBezTo>
                <a:cubicBezTo>
                  <a:pt x="78076" y="50344"/>
                  <a:pt x="78111" y="50344"/>
                  <a:pt x="78147" y="50344"/>
                </a:cubicBezTo>
                <a:lnTo>
                  <a:pt x="78147" y="50731"/>
                </a:lnTo>
                <a:cubicBezTo>
                  <a:pt x="74768" y="50731"/>
                  <a:pt x="71544" y="52278"/>
                  <a:pt x="68862" y="55090"/>
                </a:cubicBezTo>
                <a:cubicBezTo>
                  <a:pt x="69223" y="57772"/>
                  <a:pt x="70358" y="60299"/>
                  <a:pt x="71957" y="62698"/>
                </a:cubicBezTo>
                <a:cubicBezTo>
                  <a:pt x="74974" y="67211"/>
                  <a:pt x="78920" y="70848"/>
                  <a:pt x="83331" y="73994"/>
                </a:cubicBezTo>
                <a:cubicBezTo>
                  <a:pt x="92151" y="80313"/>
                  <a:pt x="101255" y="86219"/>
                  <a:pt x="110643" y="91687"/>
                </a:cubicBezTo>
                <a:cubicBezTo>
                  <a:pt x="110901" y="91816"/>
                  <a:pt x="111107" y="92074"/>
                  <a:pt x="111159" y="92383"/>
                </a:cubicBezTo>
                <a:cubicBezTo>
                  <a:pt x="110514" y="92074"/>
                  <a:pt x="109869" y="91764"/>
                  <a:pt x="109250" y="91429"/>
                </a:cubicBezTo>
                <a:cubicBezTo>
                  <a:pt x="99862" y="86193"/>
                  <a:pt x="90655" y="80648"/>
                  <a:pt x="82196" y="73994"/>
                </a:cubicBezTo>
                <a:cubicBezTo>
                  <a:pt x="76496" y="69507"/>
                  <a:pt x="70667" y="65225"/>
                  <a:pt x="64839" y="60970"/>
                </a:cubicBezTo>
                <a:cubicBezTo>
                  <a:pt x="63833" y="63033"/>
                  <a:pt x="63059" y="65200"/>
                  <a:pt x="62543" y="67418"/>
                </a:cubicBezTo>
                <a:cubicBezTo>
                  <a:pt x="60944" y="73917"/>
                  <a:pt x="59887" y="82840"/>
                  <a:pt x="59784" y="95065"/>
                </a:cubicBezTo>
                <a:cubicBezTo>
                  <a:pt x="59784" y="95168"/>
                  <a:pt x="59680" y="95246"/>
                  <a:pt x="59577" y="95246"/>
                </a:cubicBezTo>
                <a:cubicBezTo>
                  <a:pt x="59564" y="95249"/>
                  <a:pt x="59550" y="95251"/>
                  <a:pt x="59537" y="95251"/>
                </a:cubicBezTo>
                <a:cubicBezTo>
                  <a:pt x="59448" y="95251"/>
                  <a:pt x="59364" y="95181"/>
                  <a:pt x="59319" y="95091"/>
                </a:cubicBezTo>
                <a:cubicBezTo>
                  <a:pt x="59319" y="95091"/>
                  <a:pt x="60196" y="73607"/>
                  <a:pt x="53774" y="60506"/>
                </a:cubicBezTo>
                <a:cubicBezTo>
                  <a:pt x="45109" y="66928"/>
                  <a:pt x="36598" y="73556"/>
                  <a:pt x="27906" y="79926"/>
                </a:cubicBezTo>
                <a:cubicBezTo>
                  <a:pt x="21613" y="84517"/>
                  <a:pt x="14856" y="88437"/>
                  <a:pt x="8099" y="92306"/>
                </a:cubicBezTo>
                <a:cubicBezTo>
                  <a:pt x="7924" y="92417"/>
                  <a:pt x="7721" y="92469"/>
                  <a:pt x="7518" y="92469"/>
                </a:cubicBezTo>
                <a:cubicBezTo>
                  <a:pt x="7391" y="92469"/>
                  <a:pt x="7264" y="92449"/>
                  <a:pt x="7145" y="92409"/>
                </a:cubicBezTo>
                <a:cubicBezTo>
                  <a:pt x="8924" y="91300"/>
                  <a:pt x="10652" y="90191"/>
                  <a:pt x="12432" y="89108"/>
                </a:cubicBezTo>
                <a:cubicBezTo>
                  <a:pt x="20401" y="84310"/>
                  <a:pt x="28061" y="79049"/>
                  <a:pt x="35514" y="73478"/>
                </a:cubicBezTo>
                <a:cubicBezTo>
                  <a:pt x="39177" y="70770"/>
                  <a:pt x="42375" y="67418"/>
                  <a:pt x="44902" y="63626"/>
                </a:cubicBezTo>
                <a:cubicBezTo>
                  <a:pt x="47223" y="60093"/>
                  <a:pt x="48358" y="56663"/>
                  <a:pt x="48255" y="53258"/>
                </a:cubicBezTo>
                <a:cubicBezTo>
                  <a:pt x="46066" y="51528"/>
                  <a:pt x="43325" y="50576"/>
                  <a:pt x="40527" y="50576"/>
                </a:cubicBezTo>
                <a:cubicBezTo>
                  <a:pt x="40489" y="50576"/>
                  <a:pt x="40452" y="50576"/>
                  <a:pt x="40415" y="50576"/>
                </a:cubicBezTo>
                <a:lnTo>
                  <a:pt x="40415" y="50215"/>
                </a:lnTo>
                <a:lnTo>
                  <a:pt x="40440" y="50215"/>
                </a:lnTo>
                <a:cubicBezTo>
                  <a:pt x="42839" y="50189"/>
                  <a:pt x="45186" y="49441"/>
                  <a:pt x="47146" y="48049"/>
                </a:cubicBezTo>
                <a:cubicBezTo>
                  <a:pt x="46476" y="46346"/>
                  <a:pt x="45573" y="44722"/>
                  <a:pt x="44490" y="43252"/>
                </a:cubicBezTo>
                <a:cubicBezTo>
                  <a:pt x="41369" y="38893"/>
                  <a:pt x="37500" y="35308"/>
                  <a:pt x="33245" y="32084"/>
                </a:cubicBezTo>
                <a:cubicBezTo>
                  <a:pt x="25353" y="26178"/>
                  <a:pt x="16971" y="21072"/>
                  <a:pt x="8408" y="16197"/>
                </a:cubicBezTo>
                <a:cubicBezTo>
                  <a:pt x="7557" y="15707"/>
                  <a:pt x="6706" y="15217"/>
                  <a:pt x="5829" y="14701"/>
                </a:cubicBezTo>
                <a:lnTo>
                  <a:pt x="6010" y="14417"/>
                </a:lnTo>
                <a:cubicBezTo>
                  <a:pt x="7557" y="15243"/>
                  <a:pt x="9105" y="16017"/>
                  <a:pt x="10626" y="16919"/>
                </a:cubicBezTo>
                <a:cubicBezTo>
                  <a:pt x="19240" y="22052"/>
                  <a:pt x="27906" y="27132"/>
                  <a:pt x="36469" y="32394"/>
                </a:cubicBezTo>
                <a:cubicBezTo>
                  <a:pt x="41807" y="35669"/>
                  <a:pt x="47172" y="38919"/>
                  <a:pt x="52743" y="41782"/>
                </a:cubicBezTo>
                <a:cubicBezTo>
                  <a:pt x="54239" y="39177"/>
                  <a:pt x="55348" y="36391"/>
                  <a:pt x="56018" y="33477"/>
                </a:cubicBezTo>
                <a:cubicBezTo>
                  <a:pt x="57617" y="26978"/>
                  <a:pt x="58675" y="18080"/>
                  <a:pt x="58778" y="5855"/>
                </a:cubicBezTo>
                <a:cubicBezTo>
                  <a:pt x="58778" y="5752"/>
                  <a:pt x="58881" y="5674"/>
                  <a:pt x="58984" y="5674"/>
                </a:cubicBezTo>
                <a:close/>
                <a:moveTo>
                  <a:pt x="1" y="0"/>
                </a:moveTo>
                <a:lnTo>
                  <a:pt x="1" y="100920"/>
                </a:lnTo>
                <a:lnTo>
                  <a:pt x="117013" y="100920"/>
                </a:lnTo>
                <a:lnTo>
                  <a:pt x="1170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flipH="1">
            <a:off x="-38182"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title"/>
          </p:nvPr>
        </p:nvSpPr>
        <p:spPr>
          <a:xfrm>
            <a:off x="4572000" y="482050"/>
            <a:ext cx="3751500" cy="8793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a:endParaRPr/>
          </a:p>
        </p:txBody>
      </p:sp>
      <p:sp>
        <p:nvSpPr>
          <p:cNvPr id="133" name="Google Shape;133;p21"/>
          <p:cNvSpPr txBox="1">
            <a:spLocks noGrp="1"/>
          </p:cNvSpPr>
          <p:nvPr>
            <p:ph type="subTitle" idx="1"/>
          </p:nvPr>
        </p:nvSpPr>
        <p:spPr>
          <a:xfrm>
            <a:off x="4582850" y="1175825"/>
            <a:ext cx="3855900" cy="6162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Krona One"/>
              <a:buNone/>
              <a:defRPr sz="1800">
                <a:latin typeface="Kumar One"/>
                <a:ea typeface="Kumar One"/>
                <a:cs typeface="Kumar One"/>
                <a:sym typeface="Kumar One"/>
              </a:defRPr>
            </a:lvl1pPr>
            <a:lvl2pPr lvl="1">
              <a:spcBef>
                <a:spcPts val="1600"/>
              </a:spcBef>
              <a:spcAft>
                <a:spcPts val="0"/>
              </a:spcAft>
              <a:buSzPts val="1800"/>
              <a:buFont typeface="Courier New"/>
              <a:buNone/>
              <a:defRPr sz="1800" b="1">
                <a:latin typeface="Courier New"/>
                <a:ea typeface="Courier New"/>
                <a:cs typeface="Courier New"/>
                <a:sym typeface="Courier New"/>
              </a:defRPr>
            </a:lvl2pPr>
            <a:lvl3pPr lvl="2">
              <a:spcBef>
                <a:spcPts val="1600"/>
              </a:spcBef>
              <a:spcAft>
                <a:spcPts val="0"/>
              </a:spcAft>
              <a:buSzPts val="1800"/>
              <a:buFont typeface="Courier New"/>
              <a:buNone/>
              <a:defRPr sz="1800" b="1">
                <a:latin typeface="Courier New"/>
                <a:ea typeface="Courier New"/>
                <a:cs typeface="Courier New"/>
                <a:sym typeface="Courier New"/>
              </a:defRPr>
            </a:lvl3pPr>
            <a:lvl4pPr lvl="3">
              <a:spcBef>
                <a:spcPts val="1600"/>
              </a:spcBef>
              <a:spcAft>
                <a:spcPts val="0"/>
              </a:spcAft>
              <a:buSzPts val="1800"/>
              <a:buFont typeface="Courier New"/>
              <a:buNone/>
              <a:defRPr sz="1800" b="1">
                <a:latin typeface="Courier New"/>
                <a:ea typeface="Courier New"/>
                <a:cs typeface="Courier New"/>
                <a:sym typeface="Courier New"/>
              </a:defRPr>
            </a:lvl4pPr>
            <a:lvl5pPr lvl="4">
              <a:spcBef>
                <a:spcPts val="1600"/>
              </a:spcBef>
              <a:spcAft>
                <a:spcPts val="0"/>
              </a:spcAft>
              <a:buSzPts val="1800"/>
              <a:buFont typeface="Courier New"/>
              <a:buNone/>
              <a:defRPr sz="1800" b="1">
                <a:latin typeface="Courier New"/>
                <a:ea typeface="Courier New"/>
                <a:cs typeface="Courier New"/>
                <a:sym typeface="Courier New"/>
              </a:defRPr>
            </a:lvl5pPr>
            <a:lvl6pPr lvl="5">
              <a:spcBef>
                <a:spcPts val="1600"/>
              </a:spcBef>
              <a:spcAft>
                <a:spcPts val="0"/>
              </a:spcAft>
              <a:buSzPts val="1800"/>
              <a:buFont typeface="Courier New"/>
              <a:buNone/>
              <a:defRPr sz="1800" b="1">
                <a:latin typeface="Courier New"/>
                <a:ea typeface="Courier New"/>
                <a:cs typeface="Courier New"/>
                <a:sym typeface="Courier New"/>
              </a:defRPr>
            </a:lvl6pPr>
            <a:lvl7pPr lvl="6">
              <a:spcBef>
                <a:spcPts val="1600"/>
              </a:spcBef>
              <a:spcAft>
                <a:spcPts val="0"/>
              </a:spcAft>
              <a:buSzPts val="1800"/>
              <a:buFont typeface="Courier New"/>
              <a:buNone/>
              <a:defRPr sz="1800" b="1">
                <a:latin typeface="Courier New"/>
                <a:ea typeface="Courier New"/>
                <a:cs typeface="Courier New"/>
                <a:sym typeface="Courier New"/>
              </a:defRPr>
            </a:lvl7pPr>
            <a:lvl8pPr lvl="7">
              <a:spcBef>
                <a:spcPts val="1600"/>
              </a:spcBef>
              <a:spcAft>
                <a:spcPts val="0"/>
              </a:spcAft>
              <a:buSzPts val="1800"/>
              <a:buFont typeface="Courier New"/>
              <a:buNone/>
              <a:defRPr sz="1800" b="1">
                <a:latin typeface="Courier New"/>
                <a:ea typeface="Courier New"/>
                <a:cs typeface="Courier New"/>
                <a:sym typeface="Courier New"/>
              </a:defRPr>
            </a:lvl8pPr>
            <a:lvl9pPr lvl="8">
              <a:spcBef>
                <a:spcPts val="1600"/>
              </a:spcBef>
              <a:spcAft>
                <a:spcPts val="1600"/>
              </a:spcAft>
              <a:buSzPts val="1800"/>
              <a:buFont typeface="Courier New"/>
              <a:buNone/>
              <a:defRPr sz="1800" b="1">
                <a:latin typeface="Courier New"/>
                <a:ea typeface="Courier New"/>
                <a:cs typeface="Courier New"/>
                <a:sym typeface="Courier New"/>
              </a:defRPr>
            </a:lvl9pPr>
          </a:lstStyle>
          <a:p>
            <a:endParaRPr/>
          </a:p>
        </p:txBody>
      </p:sp>
      <p:sp>
        <p:nvSpPr>
          <p:cNvPr id="134" name="Google Shape;134;p21"/>
          <p:cNvSpPr txBox="1"/>
          <p:nvPr/>
        </p:nvSpPr>
        <p:spPr>
          <a:xfrm>
            <a:off x="4574750" y="4045925"/>
            <a:ext cx="3773400" cy="55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latin typeface="Bitter"/>
                <a:ea typeface="Bitter"/>
                <a:cs typeface="Bitter"/>
                <a:sym typeface="Bitter"/>
              </a:rPr>
              <a:t>CREDITS: This presentation template was created by </a:t>
            </a:r>
            <a:r>
              <a:rPr lang="en" sz="1200">
                <a:solidFill>
                  <a:schemeClr val="dk1"/>
                </a:solidFill>
                <a:uFill>
                  <a:noFill/>
                </a:uFill>
                <a:latin typeface="Bitter"/>
                <a:ea typeface="Bitter"/>
                <a:cs typeface="Bitter"/>
                <a:sym typeface="Bitter"/>
                <a:hlinkClick r:id="rId2">
                  <a:extLst>
                    <a:ext uri="{A12FA001-AC4F-418D-AE19-62706E023703}">
                      <ahyp:hlinkClr xmlns:ahyp="http://schemas.microsoft.com/office/drawing/2018/hyperlinkcolor" val="tx"/>
                    </a:ext>
                  </a:extLst>
                </a:hlinkClick>
              </a:rPr>
              <a:t>Slidesgo</a:t>
            </a:r>
            <a:r>
              <a:rPr lang="en" sz="1200">
                <a:solidFill>
                  <a:schemeClr val="dk1"/>
                </a:solidFill>
                <a:latin typeface="Bitter"/>
                <a:ea typeface="Bitter"/>
                <a:cs typeface="Bitter"/>
                <a:sym typeface="Bitter"/>
              </a:rPr>
              <a:t>, including icons by </a:t>
            </a:r>
            <a:r>
              <a:rPr lang="en" sz="1200">
                <a:solidFill>
                  <a:schemeClr val="dk1"/>
                </a:solidFill>
                <a:uFill>
                  <a:noFill/>
                </a:uFill>
                <a:latin typeface="Bitter"/>
                <a:ea typeface="Bitter"/>
                <a:cs typeface="Bitter"/>
                <a:sym typeface="Bitter"/>
                <a:hlinkClick r:id="rId3">
                  <a:extLst>
                    <a:ext uri="{A12FA001-AC4F-418D-AE19-62706E023703}">
                      <ahyp:hlinkClr xmlns:ahyp="http://schemas.microsoft.com/office/drawing/2018/hyperlinkcolor" val="tx"/>
                    </a:ext>
                  </a:extLst>
                </a:hlinkClick>
              </a:rPr>
              <a:t>Flaticon</a:t>
            </a:r>
            <a:r>
              <a:rPr lang="en" sz="1200">
                <a:solidFill>
                  <a:schemeClr val="dk1"/>
                </a:solidFill>
                <a:latin typeface="Bitter"/>
                <a:ea typeface="Bitter"/>
                <a:cs typeface="Bitter"/>
                <a:sym typeface="Bitter"/>
              </a:rPr>
              <a:t>, infographics &amp; images by </a:t>
            </a:r>
            <a:r>
              <a:rPr lang="en" sz="1200">
                <a:solidFill>
                  <a:schemeClr val="dk1"/>
                </a:solidFill>
                <a:uFill>
                  <a:noFill/>
                </a:uFill>
                <a:latin typeface="Bitter"/>
                <a:ea typeface="Bitter"/>
                <a:cs typeface="Bitter"/>
                <a:sym typeface="Bitter"/>
                <a:hlinkClick r:id="rId4">
                  <a:extLst>
                    <a:ext uri="{A12FA001-AC4F-418D-AE19-62706E023703}">
                      <ahyp:hlinkClr xmlns:ahyp="http://schemas.microsoft.com/office/drawing/2018/hyperlinkcolor" val="tx"/>
                    </a:ext>
                  </a:extLst>
                </a:hlinkClick>
              </a:rPr>
              <a:t>Freepik</a:t>
            </a:r>
            <a:r>
              <a:rPr lang="en" sz="1200">
                <a:solidFill>
                  <a:schemeClr val="dk1"/>
                </a:solidFill>
                <a:latin typeface="Bitter"/>
                <a:ea typeface="Bitter"/>
                <a:cs typeface="Bitter"/>
                <a:sym typeface="Bitter"/>
              </a:rPr>
              <a:t> </a:t>
            </a:r>
            <a:endParaRPr sz="1200">
              <a:solidFill>
                <a:schemeClr val="dk1"/>
              </a:solidFill>
              <a:latin typeface="Bitter"/>
              <a:ea typeface="Bitter"/>
              <a:cs typeface="Bitter"/>
              <a:sym typeface="Bitter"/>
            </a:endParaRPr>
          </a:p>
        </p:txBody>
      </p:sp>
      <p:sp>
        <p:nvSpPr>
          <p:cNvPr id="135" name="Google Shape;135;p21"/>
          <p:cNvSpPr txBox="1">
            <a:spLocks noGrp="1"/>
          </p:cNvSpPr>
          <p:nvPr>
            <p:ph type="subTitle" idx="2"/>
          </p:nvPr>
        </p:nvSpPr>
        <p:spPr>
          <a:xfrm>
            <a:off x="4582850" y="1986263"/>
            <a:ext cx="3855900" cy="879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28">
    <p:bg>
      <p:bgPr>
        <a:solidFill>
          <a:srgbClr val="9E9E9E"/>
        </a:solidFill>
        <a:effectLst/>
      </p:bgPr>
    </p:bg>
    <p:spTree>
      <p:nvGrpSpPr>
        <p:cNvPr id="1" name="Shape 136"/>
        <p:cNvGrpSpPr/>
        <p:nvPr/>
      </p:nvGrpSpPr>
      <p:grpSpPr>
        <a:xfrm>
          <a:off x="0" y="0"/>
          <a:ext cx="0" cy="0"/>
          <a:chOff x="0" y="0"/>
          <a:chExt cx="0" cy="0"/>
        </a:xfrm>
      </p:grpSpPr>
      <p:sp>
        <p:nvSpPr>
          <p:cNvPr id="137" name="Google Shape;137;p22"/>
          <p:cNvSpPr/>
          <p:nvPr/>
        </p:nvSpPr>
        <p:spPr>
          <a:xfrm>
            <a:off x="-1689050" y="-3748103"/>
            <a:ext cx="14655711" cy="12639725"/>
          </a:xfrm>
          <a:custGeom>
            <a:avLst/>
            <a:gdLst/>
            <a:ahLst/>
            <a:cxnLst/>
            <a:rect l="l" t="t" r="r" b="b"/>
            <a:pathLst>
              <a:path w="117014" h="100920" extrusionOk="0">
                <a:moveTo>
                  <a:pt x="58984" y="5674"/>
                </a:moveTo>
                <a:cubicBezTo>
                  <a:pt x="59087" y="5674"/>
                  <a:pt x="59190" y="5726"/>
                  <a:pt x="59242" y="5829"/>
                </a:cubicBezTo>
                <a:cubicBezTo>
                  <a:pt x="59242" y="5829"/>
                  <a:pt x="58339" y="27726"/>
                  <a:pt x="64967" y="40801"/>
                </a:cubicBezTo>
                <a:cubicBezTo>
                  <a:pt x="65612" y="40440"/>
                  <a:pt x="66257" y="40079"/>
                  <a:pt x="66902" y="39718"/>
                </a:cubicBezTo>
                <a:cubicBezTo>
                  <a:pt x="76238" y="34483"/>
                  <a:pt x="85187" y="28628"/>
                  <a:pt x="94292" y="23057"/>
                </a:cubicBezTo>
                <a:cubicBezTo>
                  <a:pt x="96406" y="21768"/>
                  <a:pt x="98521" y="20478"/>
                  <a:pt x="100636" y="19215"/>
                </a:cubicBezTo>
                <a:cubicBezTo>
                  <a:pt x="100943" y="19031"/>
                  <a:pt x="101233" y="18733"/>
                  <a:pt x="101713" y="18733"/>
                </a:cubicBezTo>
                <a:cubicBezTo>
                  <a:pt x="101838" y="18733"/>
                  <a:pt x="101977" y="18754"/>
                  <a:pt x="102132" y="18802"/>
                </a:cubicBezTo>
                <a:cubicBezTo>
                  <a:pt x="99347" y="20581"/>
                  <a:pt x="96664" y="22258"/>
                  <a:pt x="94034" y="23960"/>
                </a:cubicBezTo>
                <a:cubicBezTo>
                  <a:pt x="86890" y="28654"/>
                  <a:pt x="79926" y="33606"/>
                  <a:pt x="74278" y="40157"/>
                </a:cubicBezTo>
                <a:cubicBezTo>
                  <a:pt x="72395" y="42246"/>
                  <a:pt x="70925" y="44670"/>
                  <a:pt x="69868" y="47301"/>
                </a:cubicBezTo>
                <a:cubicBezTo>
                  <a:pt x="72136" y="49263"/>
                  <a:pt x="75035" y="50344"/>
                  <a:pt x="78040" y="50344"/>
                </a:cubicBezTo>
                <a:cubicBezTo>
                  <a:pt x="78076" y="50344"/>
                  <a:pt x="78111" y="50344"/>
                  <a:pt x="78147" y="50344"/>
                </a:cubicBezTo>
                <a:lnTo>
                  <a:pt x="78147" y="50731"/>
                </a:lnTo>
                <a:cubicBezTo>
                  <a:pt x="74768" y="50731"/>
                  <a:pt x="71544" y="52278"/>
                  <a:pt x="68862" y="55090"/>
                </a:cubicBezTo>
                <a:cubicBezTo>
                  <a:pt x="69223" y="57772"/>
                  <a:pt x="70358" y="60299"/>
                  <a:pt x="71957" y="62698"/>
                </a:cubicBezTo>
                <a:cubicBezTo>
                  <a:pt x="74974" y="67211"/>
                  <a:pt x="78920" y="70848"/>
                  <a:pt x="83331" y="73994"/>
                </a:cubicBezTo>
                <a:cubicBezTo>
                  <a:pt x="92151" y="80313"/>
                  <a:pt x="101255" y="86219"/>
                  <a:pt x="110643" y="91687"/>
                </a:cubicBezTo>
                <a:cubicBezTo>
                  <a:pt x="110901" y="91816"/>
                  <a:pt x="111107" y="92074"/>
                  <a:pt x="111159" y="92383"/>
                </a:cubicBezTo>
                <a:cubicBezTo>
                  <a:pt x="110514" y="92074"/>
                  <a:pt x="109869" y="91764"/>
                  <a:pt x="109250" y="91429"/>
                </a:cubicBezTo>
                <a:cubicBezTo>
                  <a:pt x="99862" y="86193"/>
                  <a:pt x="90655" y="80648"/>
                  <a:pt x="82196" y="73994"/>
                </a:cubicBezTo>
                <a:cubicBezTo>
                  <a:pt x="76496" y="69507"/>
                  <a:pt x="70667" y="65225"/>
                  <a:pt x="64839" y="60970"/>
                </a:cubicBezTo>
                <a:cubicBezTo>
                  <a:pt x="63833" y="63033"/>
                  <a:pt x="63059" y="65200"/>
                  <a:pt x="62543" y="67418"/>
                </a:cubicBezTo>
                <a:cubicBezTo>
                  <a:pt x="60944" y="73917"/>
                  <a:pt x="59887" y="82840"/>
                  <a:pt x="59784" y="95065"/>
                </a:cubicBezTo>
                <a:cubicBezTo>
                  <a:pt x="59784" y="95168"/>
                  <a:pt x="59680" y="95246"/>
                  <a:pt x="59577" y="95246"/>
                </a:cubicBezTo>
                <a:cubicBezTo>
                  <a:pt x="59564" y="95249"/>
                  <a:pt x="59550" y="95251"/>
                  <a:pt x="59537" y="95251"/>
                </a:cubicBezTo>
                <a:cubicBezTo>
                  <a:pt x="59448" y="95251"/>
                  <a:pt x="59364" y="95181"/>
                  <a:pt x="59319" y="95091"/>
                </a:cubicBezTo>
                <a:cubicBezTo>
                  <a:pt x="59319" y="95091"/>
                  <a:pt x="60196" y="73607"/>
                  <a:pt x="53774" y="60506"/>
                </a:cubicBezTo>
                <a:cubicBezTo>
                  <a:pt x="45109" y="66928"/>
                  <a:pt x="36598" y="73556"/>
                  <a:pt x="27906" y="79926"/>
                </a:cubicBezTo>
                <a:cubicBezTo>
                  <a:pt x="21613" y="84517"/>
                  <a:pt x="14856" y="88437"/>
                  <a:pt x="8099" y="92306"/>
                </a:cubicBezTo>
                <a:cubicBezTo>
                  <a:pt x="7924" y="92417"/>
                  <a:pt x="7721" y="92469"/>
                  <a:pt x="7518" y="92469"/>
                </a:cubicBezTo>
                <a:cubicBezTo>
                  <a:pt x="7391" y="92469"/>
                  <a:pt x="7264" y="92449"/>
                  <a:pt x="7145" y="92409"/>
                </a:cubicBezTo>
                <a:cubicBezTo>
                  <a:pt x="8924" y="91300"/>
                  <a:pt x="10652" y="90191"/>
                  <a:pt x="12432" y="89108"/>
                </a:cubicBezTo>
                <a:cubicBezTo>
                  <a:pt x="20401" y="84310"/>
                  <a:pt x="28061" y="79049"/>
                  <a:pt x="35514" y="73478"/>
                </a:cubicBezTo>
                <a:cubicBezTo>
                  <a:pt x="39177" y="70770"/>
                  <a:pt x="42375" y="67418"/>
                  <a:pt x="44902" y="63626"/>
                </a:cubicBezTo>
                <a:cubicBezTo>
                  <a:pt x="47223" y="60093"/>
                  <a:pt x="48358" y="56663"/>
                  <a:pt x="48255" y="53258"/>
                </a:cubicBezTo>
                <a:cubicBezTo>
                  <a:pt x="46066" y="51528"/>
                  <a:pt x="43325" y="50576"/>
                  <a:pt x="40527" y="50576"/>
                </a:cubicBezTo>
                <a:cubicBezTo>
                  <a:pt x="40489" y="50576"/>
                  <a:pt x="40452" y="50576"/>
                  <a:pt x="40415" y="50576"/>
                </a:cubicBezTo>
                <a:lnTo>
                  <a:pt x="40415" y="50215"/>
                </a:lnTo>
                <a:lnTo>
                  <a:pt x="40440" y="50215"/>
                </a:lnTo>
                <a:cubicBezTo>
                  <a:pt x="42839" y="50189"/>
                  <a:pt x="45186" y="49441"/>
                  <a:pt x="47146" y="48049"/>
                </a:cubicBezTo>
                <a:cubicBezTo>
                  <a:pt x="46476" y="46346"/>
                  <a:pt x="45573" y="44722"/>
                  <a:pt x="44490" y="43252"/>
                </a:cubicBezTo>
                <a:cubicBezTo>
                  <a:pt x="41369" y="38893"/>
                  <a:pt x="37500" y="35308"/>
                  <a:pt x="33245" y="32084"/>
                </a:cubicBezTo>
                <a:cubicBezTo>
                  <a:pt x="25353" y="26178"/>
                  <a:pt x="16971" y="21072"/>
                  <a:pt x="8408" y="16197"/>
                </a:cubicBezTo>
                <a:cubicBezTo>
                  <a:pt x="7557" y="15707"/>
                  <a:pt x="6706" y="15217"/>
                  <a:pt x="5829" y="14701"/>
                </a:cubicBezTo>
                <a:lnTo>
                  <a:pt x="6010" y="14417"/>
                </a:lnTo>
                <a:cubicBezTo>
                  <a:pt x="7557" y="15243"/>
                  <a:pt x="9105" y="16017"/>
                  <a:pt x="10626" y="16919"/>
                </a:cubicBezTo>
                <a:cubicBezTo>
                  <a:pt x="19240" y="22052"/>
                  <a:pt x="27906" y="27132"/>
                  <a:pt x="36469" y="32394"/>
                </a:cubicBezTo>
                <a:cubicBezTo>
                  <a:pt x="41807" y="35669"/>
                  <a:pt x="47172" y="38919"/>
                  <a:pt x="52743" y="41782"/>
                </a:cubicBezTo>
                <a:cubicBezTo>
                  <a:pt x="54239" y="39177"/>
                  <a:pt x="55348" y="36391"/>
                  <a:pt x="56018" y="33477"/>
                </a:cubicBezTo>
                <a:cubicBezTo>
                  <a:pt x="57617" y="26978"/>
                  <a:pt x="58675" y="18080"/>
                  <a:pt x="58778" y="5855"/>
                </a:cubicBezTo>
                <a:cubicBezTo>
                  <a:pt x="58778" y="5752"/>
                  <a:pt x="58881" y="5674"/>
                  <a:pt x="58984" y="5674"/>
                </a:cubicBezTo>
                <a:close/>
                <a:moveTo>
                  <a:pt x="1" y="0"/>
                </a:moveTo>
                <a:lnTo>
                  <a:pt x="1" y="100920"/>
                </a:lnTo>
                <a:lnTo>
                  <a:pt x="117013" y="100920"/>
                </a:lnTo>
                <a:lnTo>
                  <a:pt x="1170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29">
    <p:bg>
      <p:bgPr>
        <a:solidFill>
          <a:srgbClr val="9E9E9E"/>
        </a:solidFill>
        <a:effectLst/>
      </p:bgPr>
    </p:bg>
    <p:spTree>
      <p:nvGrpSpPr>
        <p:cNvPr id="1" name="Shape 139"/>
        <p:cNvGrpSpPr/>
        <p:nvPr/>
      </p:nvGrpSpPr>
      <p:grpSpPr>
        <a:xfrm>
          <a:off x="0" y="0"/>
          <a:ext cx="0" cy="0"/>
          <a:chOff x="0" y="0"/>
          <a:chExt cx="0" cy="0"/>
        </a:xfrm>
      </p:grpSpPr>
      <p:sp>
        <p:nvSpPr>
          <p:cNvPr id="140" name="Google Shape;140;p23"/>
          <p:cNvSpPr/>
          <p:nvPr/>
        </p:nvSpPr>
        <p:spPr>
          <a:xfrm>
            <a:off x="6070975" y="-166400"/>
            <a:ext cx="3073037" cy="5476600"/>
          </a:xfrm>
          <a:custGeom>
            <a:avLst/>
            <a:gdLst/>
            <a:ahLst/>
            <a:cxnLst/>
            <a:rect l="l" t="t" r="r" b="b"/>
            <a:pathLst>
              <a:path w="52227" h="96717" extrusionOk="0">
                <a:moveTo>
                  <a:pt x="25815" y="4509"/>
                </a:moveTo>
                <a:cubicBezTo>
                  <a:pt x="25921" y="4509"/>
                  <a:pt x="26008" y="4579"/>
                  <a:pt x="26075" y="4669"/>
                </a:cubicBezTo>
                <a:cubicBezTo>
                  <a:pt x="26075" y="4669"/>
                  <a:pt x="23960" y="49184"/>
                  <a:pt x="48358" y="49184"/>
                </a:cubicBezTo>
                <a:lnTo>
                  <a:pt x="48358" y="49545"/>
                </a:lnTo>
                <a:cubicBezTo>
                  <a:pt x="48342" y="49545"/>
                  <a:pt x="48326" y="49545"/>
                  <a:pt x="48311" y="49545"/>
                </a:cubicBezTo>
                <a:cubicBezTo>
                  <a:pt x="40180" y="49545"/>
                  <a:pt x="32826" y="56167"/>
                  <a:pt x="29943" y="66257"/>
                </a:cubicBezTo>
                <a:cubicBezTo>
                  <a:pt x="28061" y="72756"/>
                  <a:pt x="26797" y="81654"/>
                  <a:pt x="26694" y="93879"/>
                </a:cubicBezTo>
                <a:cubicBezTo>
                  <a:pt x="26694" y="93879"/>
                  <a:pt x="26694" y="94085"/>
                  <a:pt x="26436" y="94085"/>
                </a:cubicBezTo>
                <a:cubicBezTo>
                  <a:pt x="26307" y="94085"/>
                  <a:pt x="26204" y="94034"/>
                  <a:pt x="26152" y="93931"/>
                </a:cubicBezTo>
                <a:cubicBezTo>
                  <a:pt x="26152" y="93931"/>
                  <a:pt x="28267" y="49416"/>
                  <a:pt x="3843" y="49416"/>
                </a:cubicBezTo>
                <a:lnTo>
                  <a:pt x="3843" y="49055"/>
                </a:lnTo>
                <a:lnTo>
                  <a:pt x="3869" y="49055"/>
                </a:lnTo>
                <a:cubicBezTo>
                  <a:pt x="12019" y="49055"/>
                  <a:pt x="19369" y="42427"/>
                  <a:pt x="22284" y="32317"/>
                </a:cubicBezTo>
                <a:cubicBezTo>
                  <a:pt x="24140" y="25817"/>
                  <a:pt x="25404" y="16919"/>
                  <a:pt x="25533" y="4720"/>
                </a:cubicBezTo>
                <a:cubicBezTo>
                  <a:pt x="25533" y="4720"/>
                  <a:pt x="25533" y="4514"/>
                  <a:pt x="25765" y="4514"/>
                </a:cubicBezTo>
                <a:cubicBezTo>
                  <a:pt x="25782" y="4511"/>
                  <a:pt x="25799" y="4509"/>
                  <a:pt x="25815" y="4509"/>
                </a:cubicBezTo>
                <a:close/>
                <a:moveTo>
                  <a:pt x="0" y="1"/>
                </a:moveTo>
                <a:lnTo>
                  <a:pt x="0" y="96716"/>
                </a:lnTo>
                <a:lnTo>
                  <a:pt x="52227" y="96716"/>
                </a:lnTo>
                <a:lnTo>
                  <a:pt x="522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3425" y="-224875"/>
            <a:ext cx="3073037" cy="5476600"/>
          </a:xfrm>
          <a:custGeom>
            <a:avLst/>
            <a:gdLst/>
            <a:ahLst/>
            <a:cxnLst/>
            <a:rect l="l" t="t" r="r" b="b"/>
            <a:pathLst>
              <a:path w="52227" h="96717" extrusionOk="0">
                <a:moveTo>
                  <a:pt x="25815" y="4509"/>
                </a:moveTo>
                <a:cubicBezTo>
                  <a:pt x="25921" y="4509"/>
                  <a:pt x="26008" y="4579"/>
                  <a:pt x="26075" y="4669"/>
                </a:cubicBezTo>
                <a:cubicBezTo>
                  <a:pt x="26075" y="4669"/>
                  <a:pt x="23960" y="49184"/>
                  <a:pt x="48358" y="49184"/>
                </a:cubicBezTo>
                <a:lnTo>
                  <a:pt x="48358" y="49545"/>
                </a:lnTo>
                <a:cubicBezTo>
                  <a:pt x="48342" y="49545"/>
                  <a:pt x="48326" y="49545"/>
                  <a:pt x="48311" y="49545"/>
                </a:cubicBezTo>
                <a:cubicBezTo>
                  <a:pt x="40180" y="49545"/>
                  <a:pt x="32826" y="56167"/>
                  <a:pt x="29943" y="66257"/>
                </a:cubicBezTo>
                <a:cubicBezTo>
                  <a:pt x="28061" y="72756"/>
                  <a:pt x="26797" y="81654"/>
                  <a:pt x="26694" y="93879"/>
                </a:cubicBezTo>
                <a:cubicBezTo>
                  <a:pt x="26694" y="93879"/>
                  <a:pt x="26694" y="94085"/>
                  <a:pt x="26436" y="94085"/>
                </a:cubicBezTo>
                <a:cubicBezTo>
                  <a:pt x="26307" y="94085"/>
                  <a:pt x="26204" y="94034"/>
                  <a:pt x="26152" y="93931"/>
                </a:cubicBezTo>
                <a:cubicBezTo>
                  <a:pt x="26152" y="93931"/>
                  <a:pt x="28267" y="49416"/>
                  <a:pt x="3843" y="49416"/>
                </a:cubicBezTo>
                <a:lnTo>
                  <a:pt x="3843" y="49055"/>
                </a:lnTo>
                <a:lnTo>
                  <a:pt x="3869" y="49055"/>
                </a:lnTo>
                <a:cubicBezTo>
                  <a:pt x="12019" y="49055"/>
                  <a:pt x="19369" y="42427"/>
                  <a:pt x="22284" y="32317"/>
                </a:cubicBezTo>
                <a:cubicBezTo>
                  <a:pt x="24140" y="25817"/>
                  <a:pt x="25404" y="16919"/>
                  <a:pt x="25533" y="4720"/>
                </a:cubicBezTo>
                <a:cubicBezTo>
                  <a:pt x="25533" y="4720"/>
                  <a:pt x="25533" y="4514"/>
                  <a:pt x="25765" y="4514"/>
                </a:cubicBezTo>
                <a:cubicBezTo>
                  <a:pt x="25782" y="4511"/>
                  <a:pt x="25799" y="4509"/>
                  <a:pt x="25815" y="4509"/>
                </a:cubicBezTo>
                <a:close/>
                <a:moveTo>
                  <a:pt x="0" y="1"/>
                </a:moveTo>
                <a:lnTo>
                  <a:pt x="0" y="96716"/>
                </a:lnTo>
                <a:lnTo>
                  <a:pt x="52227" y="96716"/>
                </a:lnTo>
                <a:lnTo>
                  <a:pt x="522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2952875" y="-6875"/>
            <a:ext cx="3296100" cy="51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713225" y="1219150"/>
            <a:ext cx="7699200" cy="344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
        <p:nvSpPr>
          <p:cNvPr id="24" name="Google Shape;24;p4"/>
          <p:cNvSpPr txBox="1">
            <a:spLocks noGrp="1"/>
          </p:cNvSpPr>
          <p:nvPr>
            <p:ph type="title"/>
          </p:nvPr>
        </p:nvSpPr>
        <p:spPr>
          <a:xfrm>
            <a:off x="713225" y="534315"/>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713225" y="534315"/>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 name="Google Shape;28;p5"/>
          <p:cNvSpPr txBox="1">
            <a:spLocks noGrp="1"/>
          </p:cNvSpPr>
          <p:nvPr>
            <p:ph type="subTitle" idx="1"/>
          </p:nvPr>
        </p:nvSpPr>
        <p:spPr>
          <a:xfrm>
            <a:off x="117440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latin typeface="Kumar One"/>
                <a:ea typeface="Kumar One"/>
                <a:cs typeface="Kumar One"/>
                <a:sym typeface="Kumar On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29" name="Google Shape;29;p5"/>
          <p:cNvSpPr txBox="1">
            <a:spLocks noGrp="1"/>
          </p:cNvSpPr>
          <p:nvPr>
            <p:ph type="subTitle" idx="2"/>
          </p:nvPr>
        </p:nvSpPr>
        <p:spPr>
          <a:xfrm>
            <a:off x="4891750" y="2577750"/>
            <a:ext cx="3090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Inconsolata"/>
              <a:buNone/>
              <a:defRPr sz="1800">
                <a:latin typeface="Kumar One"/>
                <a:ea typeface="Kumar One"/>
                <a:cs typeface="Kumar One"/>
                <a:sym typeface="Kumar One"/>
              </a:defRPr>
            </a:lvl1pPr>
            <a:lvl2pPr lvl="1" rtl="0">
              <a:spcBef>
                <a:spcPts val="0"/>
              </a:spcBef>
              <a:spcAft>
                <a:spcPts val="0"/>
              </a:spcAft>
              <a:buSzPts val="2400"/>
              <a:buFont typeface="Inconsolata"/>
              <a:buNone/>
              <a:defRPr sz="2400">
                <a:latin typeface="Inconsolata"/>
                <a:ea typeface="Inconsolata"/>
                <a:cs typeface="Inconsolata"/>
                <a:sym typeface="Inconsolata"/>
              </a:defRPr>
            </a:lvl2pPr>
            <a:lvl3pPr lvl="2" rtl="0">
              <a:spcBef>
                <a:spcPts val="1600"/>
              </a:spcBef>
              <a:spcAft>
                <a:spcPts val="0"/>
              </a:spcAft>
              <a:buSzPts val="2400"/>
              <a:buFont typeface="Inconsolata"/>
              <a:buNone/>
              <a:defRPr sz="2400">
                <a:latin typeface="Inconsolata"/>
                <a:ea typeface="Inconsolata"/>
                <a:cs typeface="Inconsolata"/>
                <a:sym typeface="Inconsolata"/>
              </a:defRPr>
            </a:lvl3pPr>
            <a:lvl4pPr lvl="3" rtl="0">
              <a:spcBef>
                <a:spcPts val="1600"/>
              </a:spcBef>
              <a:spcAft>
                <a:spcPts val="0"/>
              </a:spcAft>
              <a:buSzPts val="2400"/>
              <a:buFont typeface="Inconsolata"/>
              <a:buNone/>
              <a:defRPr sz="2400">
                <a:latin typeface="Inconsolata"/>
                <a:ea typeface="Inconsolata"/>
                <a:cs typeface="Inconsolata"/>
                <a:sym typeface="Inconsolata"/>
              </a:defRPr>
            </a:lvl4pPr>
            <a:lvl5pPr lvl="4" rtl="0">
              <a:spcBef>
                <a:spcPts val="1600"/>
              </a:spcBef>
              <a:spcAft>
                <a:spcPts val="0"/>
              </a:spcAft>
              <a:buSzPts val="2400"/>
              <a:buFont typeface="Inconsolata"/>
              <a:buNone/>
              <a:defRPr sz="2400">
                <a:latin typeface="Inconsolata"/>
                <a:ea typeface="Inconsolata"/>
                <a:cs typeface="Inconsolata"/>
                <a:sym typeface="Inconsolata"/>
              </a:defRPr>
            </a:lvl5pPr>
            <a:lvl6pPr lvl="5" rtl="0">
              <a:spcBef>
                <a:spcPts val="1600"/>
              </a:spcBef>
              <a:spcAft>
                <a:spcPts val="0"/>
              </a:spcAft>
              <a:buSzPts val="2400"/>
              <a:buFont typeface="Inconsolata"/>
              <a:buNone/>
              <a:defRPr sz="2400">
                <a:latin typeface="Inconsolata"/>
                <a:ea typeface="Inconsolata"/>
                <a:cs typeface="Inconsolata"/>
                <a:sym typeface="Inconsolata"/>
              </a:defRPr>
            </a:lvl6pPr>
            <a:lvl7pPr lvl="6" rtl="0">
              <a:spcBef>
                <a:spcPts val="1600"/>
              </a:spcBef>
              <a:spcAft>
                <a:spcPts val="0"/>
              </a:spcAft>
              <a:buSzPts val="2400"/>
              <a:buFont typeface="Inconsolata"/>
              <a:buNone/>
              <a:defRPr sz="2400">
                <a:latin typeface="Inconsolata"/>
                <a:ea typeface="Inconsolata"/>
                <a:cs typeface="Inconsolata"/>
                <a:sym typeface="Inconsolata"/>
              </a:defRPr>
            </a:lvl7pPr>
            <a:lvl8pPr lvl="7" rtl="0">
              <a:spcBef>
                <a:spcPts val="1600"/>
              </a:spcBef>
              <a:spcAft>
                <a:spcPts val="0"/>
              </a:spcAft>
              <a:buSzPts val="2400"/>
              <a:buFont typeface="Inconsolata"/>
              <a:buNone/>
              <a:defRPr sz="2400">
                <a:latin typeface="Inconsolata"/>
                <a:ea typeface="Inconsolata"/>
                <a:cs typeface="Inconsolata"/>
                <a:sym typeface="Inconsolata"/>
              </a:defRPr>
            </a:lvl8pPr>
            <a:lvl9pPr lvl="8" rtl="0">
              <a:spcBef>
                <a:spcPts val="1600"/>
              </a:spcBef>
              <a:spcAft>
                <a:spcPts val="1600"/>
              </a:spcAft>
              <a:buSzPts val="2400"/>
              <a:buFont typeface="Inconsolata"/>
              <a:buNone/>
              <a:defRPr sz="2400">
                <a:latin typeface="Inconsolata"/>
                <a:ea typeface="Inconsolata"/>
                <a:cs typeface="Inconsolata"/>
                <a:sym typeface="Inconsolata"/>
              </a:defRPr>
            </a:lvl9pPr>
          </a:lstStyle>
          <a:p>
            <a:endParaRPr/>
          </a:p>
        </p:txBody>
      </p:sp>
      <p:sp>
        <p:nvSpPr>
          <p:cNvPr id="30" name="Google Shape;30;p5"/>
          <p:cNvSpPr txBox="1">
            <a:spLocks noGrp="1"/>
          </p:cNvSpPr>
          <p:nvPr>
            <p:ph type="subTitle" idx="3"/>
          </p:nvPr>
        </p:nvSpPr>
        <p:spPr>
          <a:xfrm>
            <a:off x="1170425"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 name="Google Shape;31;p5"/>
          <p:cNvSpPr txBox="1">
            <a:spLocks noGrp="1"/>
          </p:cNvSpPr>
          <p:nvPr>
            <p:ph type="subTitle" idx="4"/>
          </p:nvPr>
        </p:nvSpPr>
        <p:spPr>
          <a:xfrm>
            <a:off x="4892042" y="3052947"/>
            <a:ext cx="3090600" cy="116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34315"/>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7" name="Google Shape;37;p7"/>
          <p:cNvSpPr txBox="1">
            <a:spLocks noGrp="1"/>
          </p:cNvSpPr>
          <p:nvPr>
            <p:ph type="subTitle" idx="1"/>
          </p:nvPr>
        </p:nvSpPr>
        <p:spPr>
          <a:xfrm>
            <a:off x="5069225" y="1845429"/>
            <a:ext cx="3343200" cy="1183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 name="Google Shape;38;p7"/>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2098050" y="1245163"/>
            <a:ext cx="4947900" cy="171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1" name="Google Shape;41;p8"/>
          <p:cNvSpPr txBox="1">
            <a:spLocks noGrp="1"/>
          </p:cNvSpPr>
          <p:nvPr>
            <p:ph type="subTitle" idx="1"/>
          </p:nvPr>
        </p:nvSpPr>
        <p:spPr>
          <a:xfrm>
            <a:off x="2098050" y="3072138"/>
            <a:ext cx="49479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 name="Google Shape;42;p8"/>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subTitle" idx="1"/>
          </p:nvPr>
        </p:nvSpPr>
        <p:spPr>
          <a:xfrm>
            <a:off x="713225" y="2327200"/>
            <a:ext cx="4567800" cy="1170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6" name="Google Shape;46;p9"/>
          <p:cNvSpPr txBox="1">
            <a:spLocks noGrp="1"/>
          </p:cNvSpPr>
          <p:nvPr>
            <p:ph type="title"/>
          </p:nvPr>
        </p:nvSpPr>
        <p:spPr>
          <a:xfrm>
            <a:off x="713225" y="1645700"/>
            <a:ext cx="4567800" cy="6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9E9E9E"/>
        </a:solidFill>
        <a:effectLst/>
      </p:bgPr>
    </p:bg>
    <p:spTree>
      <p:nvGrpSpPr>
        <p:cNvPr id="1" name="Shape 47"/>
        <p:cNvGrpSpPr/>
        <p:nvPr/>
      </p:nvGrpSpPr>
      <p:grpSpPr>
        <a:xfrm>
          <a:off x="0" y="0"/>
          <a:ext cx="0" cy="0"/>
          <a:chOff x="0" y="0"/>
          <a:chExt cx="0" cy="0"/>
        </a:xfrm>
      </p:grpSpPr>
      <p:sp>
        <p:nvSpPr>
          <p:cNvPr id="48" name="Google Shape;48;p10"/>
          <p:cNvSpPr/>
          <p:nvPr/>
        </p:nvSpPr>
        <p:spPr>
          <a:xfrm rot="-5400000">
            <a:off x="-5159077" y="-9359241"/>
            <a:ext cx="13573406" cy="25136023"/>
          </a:xfrm>
          <a:custGeom>
            <a:avLst/>
            <a:gdLst/>
            <a:ahLst/>
            <a:cxnLst/>
            <a:rect l="l" t="t" r="r" b="b"/>
            <a:pathLst>
              <a:path w="52227" h="96717" extrusionOk="0">
                <a:moveTo>
                  <a:pt x="25815" y="4509"/>
                </a:moveTo>
                <a:cubicBezTo>
                  <a:pt x="25921" y="4509"/>
                  <a:pt x="26008" y="4579"/>
                  <a:pt x="26075" y="4669"/>
                </a:cubicBezTo>
                <a:cubicBezTo>
                  <a:pt x="26075" y="4669"/>
                  <a:pt x="23960" y="49184"/>
                  <a:pt x="48358" y="49184"/>
                </a:cubicBezTo>
                <a:lnTo>
                  <a:pt x="48358" y="49545"/>
                </a:lnTo>
                <a:cubicBezTo>
                  <a:pt x="48342" y="49545"/>
                  <a:pt x="48326" y="49545"/>
                  <a:pt x="48311" y="49545"/>
                </a:cubicBezTo>
                <a:cubicBezTo>
                  <a:pt x="40180" y="49545"/>
                  <a:pt x="32826" y="56167"/>
                  <a:pt x="29943" y="66257"/>
                </a:cubicBezTo>
                <a:cubicBezTo>
                  <a:pt x="28061" y="72756"/>
                  <a:pt x="26797" y="81654"/>
                  <a:pt x="26694" y="93879"/>
                </a:cubicBezTo>
                <a:cubicBezTo>
                  <a:pt x="26694" y="93879"/>
                  <a:pt x="26694" y="94085"/>
                  <a:pt x="26436" y="94085"/>
                </a:cubicBezTo>
                <a:cubicBezTo>
                  <a:pt x="26307" y="94085"/>
                  <a:pt x="26204" y="94034"/>
                  <a:pt x="26152" y="93931"/>
                </a:cubicBezTo>
                <a:cubicBezTo>
                  <a:pt x="26152" y="93931"/>
                  <a:pt x="28267" y="49416"/>
                  <a:pt x="3843" y="49416"/>
                </a:cubicBezTo>
                <a:lnTo>
                  <a:pt x="3843" y="49055"/>
                </a:lnTo>
                <a:lnTo>
                  <a:pt x="3869" y="49055"/>
                </a:lnTo>
                <a:cubicBezTo>
                  <a:pt x="12019" y="49055"/>
                  <a:pt x="19369" y="42427"/>
                  <a:pt x="22284" y="32317"/>
                </a:cubicBezTo>
                <a:cubicBezTo>
                  <a:pt x="24140" y="25817"/>
                  <a:pt x="25404" y="16919"/>
                  <a:pt x="25533" y="4720"/>
                </a:cubicBezTo>
                <a:cubicBezTo>
                  <a:pt x="25533" y="4720"/>
                  <a:pt x="25533" y="4514"/>
                  <a:pt x="25765" y="4514"/>
                </a:cubicBezTo>
                <a:cubicBezTo>
                  <a:pt x="25782" y="4511"/>
                  <a:pt x="25799" y="4509"/>
                  <a:pt x="25815" y="4509"/>
                </a:cubicBezTo>
                <a:close/>
                <a:moveTo>
                  <a:pt x="0" y="1"/>
                </a:moveTo>
                <a:lnTo>
                  <a:pt x="0" y="96716"/>
                </a:lnTo>
                <a:lnTo>
                  <a:pt x="52227" y="96716"/>
                </a:lnTo>
                <a:lnTo>
                  <a:pt x="522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body" idx="1"/>
          </p:nvPr>
        </p:nvSpPr>
        <p:spPr>
          <a:xfrm>
            <a:off x="4781850" y="768100"/>
            <a:ext cx="3648900" cy="11559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SzPts val="1600"/>
              <a:buFont typeface="Kumar One"/>
              <a:buNone/>
              <a:defRPr sz="3000">
                <a:latin typeface="Kumar One"/>
                <a:ea typeface="Kumar One"/>
                <a:cs typeface="Kumar One"/>
                <a:sym typeface="Kumar 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Kumar One"/>
              <a:buNone/>
              <a:defRPr sz="3000">
                <a:solidFill>
                  <a:schemeClr val="dk1"/>
                </a:solidFill>
                <a:latin typeface="Kumar One"/>
                <a:ea typeface="Kumar One"/>
                <a:cs typeface="Kumar One"/>
                <a:sym typeface="Kumar One"/>
              </a:defRPr>
            </a:lvl1pPr>
            <a:lvl2pPr lvl="1">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Bitter"/>
              <a:buChar char="●"/>
              <a:defRPr sz="1600">
                <a:solidFill>
                  <a:schemeClr val="dk1"/>
                </a:solidFill>
                <a:latin typeface="Bitter"/>
                <a:ea typeface="Bitter"/>
                <a:cs typeface="Bitter"/>
                <a:sym typeface="Bitter"/>
              </a:defRPr>
            </a:lvl1pPr>
            <a:lvl2pPr marL="914400" lvl="1" indent="-330200">
              <a:lnSpc>
                <a:spcPct val="100000"/>
              </a:lnSpc>
              <a:spcBef>
                <a:spcPts val="1600"/>
              </a:spcBef>
              <a:spcAft>
                <a:spcPts val="0"/>
              </a:spcAft>
              <a:buClr>
                <a:schemeClr val="dk1"/>
              </a:buClr>
              <a:buSzPts val="1600"/>
              <a:buFont typeface="Bitter"/>
              <a:buChar char="○"/>
              <a:defRPr sz="1600">
                <a:solidFill>
                  <a:schemeClr val="dk1"/>
                </a:solidFill>
                <a:latin typeface="Bitter"/>
                <a:ea typeface="Bitter"/>
                <a:cs typeface="Bitter"/>
                <a:sym typeface="Bitter"/>
              </a:defRPr>
            </a:lvl2pPr>
            <a:lvl3pPr marL="1371600" lvl="2" indent="-330200">
              <a:lnSpc>
                <a:spcPct val="100000"/>
              </a:lnSpc>
              <a:spcBef>
                <a:spcPts val="1600"/>
              </a:spcBef>
              <a:spcAft>
                <a:spcPts val="0"/>
              </a:spcAft>
              <a:buClr>
                <a:schemeClr val="dk1"/>
              </a:buClr>
              <a:buSzPts val="1600"/>
              <a:buFont typeface="Bitter"/>
              <a:buChar char="■"/>
              <a:defRPr sz="1600">
                <a:solidFill>
                  <a:schemeClr val="dk1"/>
                </a:solidFill>
                <a:latin typeface="Bitter"/>
                <a:ea typeface="Bitter"/>
                <a:cs typeface="Bitter"/>
                <a:sym typeface="Bitter"/>
              </a:defRPr>
            </a:lvl3pPr>
            <a:lvl4pPr marL="1828800" lvl="3" indent="-330200">
              <a:lnSpc>
                <a:spcPct val="100000"/>
              </a:lnSpc>
              <a:spcBef>
                <a:spcPts val="1600"/>
              </a:spcBef>
              <a:spcAft>
                <a:spcPts val="0"/>
              </a:spcAft>
              <a:buClr>
                <a:schemeClr val="dk1"/>
              </a:buClr>
              <a:buSzPts val="1600"/>
              <a:buFont typeface="Bitter"/>
              <a:buChar char="●"/>
              <a:defRPr sz="1600">
                <a:solidFill>
                  <a:schemeClr val="dk1"/>
                </a:solidFill>
                <a:latin typeface="Bitter"/>
                <a:ea typeface="Bitter"/>
                <a:cs typeface="Bitter"/>
                <a:sym typeface="Bitter"/>
              </a:defRPr>
            </a:lvl4pPr>
            <a:lvl5pPr marL="2286000" lvl="4" indent="-330200">
              <a:lnSpc>
                <a:spcPct val="100000"/>
              </a:lnSpc>
              <a:spcBef>
                <a:spcPts val="1600"/>
              </a:spcBef>
              <a:spcAft>
                <a:spcPts val="0"/>
              </a:spcAft>
              <a:buClr>
                <a:schemeClr val="dk1"/>
              </a:buClr>
              <a:buSzPts val="1600"/>
              <a:buFont typeface="Bitter"/>
              <a:buChar char="○"/>
              <a:defRPr sz="1600">
                <a:solidFill>
                  <a:schemeClr val="dk1"/>
                </a:solidFill>
                <a:latin typeface="Bitter"/>
                <a:ea typeface="Bitter"/>
                <a:cs typeface="Bitter"/>
                <a:sym typeface="Bitter"/>
              </a:defRPr>
            </a:lvl5pPr>
            <a:lvl6pPr marL="2743200" lvl="5" indent="-330200">
              <a:lnSpc>
                <a:spcPct val="100000"/>
              </a:lnSpc>
              <a:spcBef>
                <a:spcPts val="1600"/>
              </a:spcBef>
              <a:spcAft>
                <a:spcPts val="0"/>
              </a:spcAft>
              <a:buClr>
                <a:schemeClr val="dk1"/>
              </a:buClr>
              <a:buSzPts val="1600"/>
              <a:buFont typeface="Bitter"/>
              <a:buChar char="■"/>
              <a:defRPr sz="1600">
                <a:solidFill>
                  <a:schemeClr val="dk1"/>
                </a:solidFill>
                <a:latin typeface="Bitter"/>
                <a:ea typeface="Bitter"/>
                <a:cs typeface="Bitter"/>
                <a:sym typeface="Bitter"/>
              </a:defRPr>
            </a:lvl6pPr>
            <a:lvl7pPr marL="3200400" lvl="6" indent="-330200">
              <a:lnSpc>
                <a:spcPct val="100000"/>
              </a:lnSpc>
              <a:spcBef>
                <a:spcPts val="1600"/>
              </a:spcBef>
              <a:spcAft>
                <a:spcPts val="0"/>
              </a:spcAft>
              <a:buClr>
                <a:schemeClr val="dk1"/>
              </a:buClr>
              <a:buSzPts val="1600"/>
              <a:buFont typeface="Bitter"/>
              <a:buChar char="●"/>
              <a:defRPr sz="1600">
                <a:solidFill>
                  <a:schemeClr val="dk1"/>
                </a:solidFill>
                <a:latin typeface="Bitter"/>
                <a:ea typeface="Bitter"/>
                <a:cs typeface="Bitter"/>
                <a:sym typeface="Bitter"/>
              </a:defRPr>
            </a:lvl7pPr>
            <a:lvl8pPr marL="3657600" lvl="7" indent="-330200">
              <a:lnSpc>
                <a:spcPct val="100000"/>
              </a:lnSpc>
              <a:spcBef>
                <a:spcPts val="1600"/>
              </a:spcBef>
              <a:spcAft>
                <a:spcPts val="0"/>
              </a:spcAft>
              <a:buClr>
                <a:schemeClr val="dk1"/>
              </a:buClr>
              <a:buSzPts val="1600"/>
              <a:buFont typeface="Bitter"/>
              <a:buChar char="○"/>
              <a:defRPr sz="1600">
                <a:solidFill>
                  <a:schemeClr val="dk1"/>
                </a:solidFill>
                <a:latin typeface="Bitter"/>
                <a:ea typeface="Bitter"/>
                <a:cs typeface="Bitter"/>
                <a:sym typeface="Bitter"/>
              </a:defRPr>
            </a:lvl8pPr>
            <a:lvl9pPr marL="4114800" lvl="8" indent="-330200">
              <a:lnSpc>
                <a:spcPct val="100000"/>
              </a:lnSpc>
              <a:spcBef>
                <a:spcPts val="1600"/>
              </a:spcBef>
              <a:spcAft>
                <a:spcPts val="1600"/>
              </a:spcAft>
              <a:buClr>
                <a:schemeClr val="dk1"/>
              </a:buClr>
              <a:buSzPts val="1600"/>
              <a:buFont typeface="Bitter"/>
              <a:buChar char="■"/>
              <a:defRPr sz="1600">
                <a:solidFill>
                  <a:schemeClr val="dk1"/>
                </a:solidFill>
                <a:latin typeface="Bitter"/>
                <a:ea typeface="Bitter"/>
                <a:cs typeface="Bitter"/>
                <a:sym typeface="Bit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4"/>
          <p:cNvSpPr txBox="1">
            <a:spLocks noGrp="1"/>
          </p:cNvSpPr>
          <p:nvPr>
            <p:ph type="ctrTitle"/>
          </p:nvPr>
        </p:nvSpPr>
        <p:spPr>
          <a:xfrm>
            <a:off x="415050" y="1423995"/>
            <a:ext cx="5545500" cy="24972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sz="3300">
                <a:solidFill>
                  <a:srgbClr val="3D85C6"/>
                </a:solidFill>
                <a:latin typeface="Times New Roman"/>
                <a:ea typeface="Times New Roman"/>
                <a:cs typeface="Times New Roman"/>
                <a:sym typeface="Times New Roman"/>
              </a:rPr>
              <a:t>AutoConnect Inc.</a:t>
            </a:r>
            <a:endParaRPr sz="3300">
              <a:solidFill>
                <a:srgbClr val="3D85C6"/>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800">
              <a:solidFill>
                <a:srgbClr val="3D85C6"/>
              </a:solidFill>
            </a:endParaRPr>
          </a:p>
          <a:p>
            <a:pPr marL="0" lvl="0" indent="0" algn="l" rtl="0">
              <a:lnSpc>
                <a:spcPct val="115000"/>
              </a:lnSpc>
              <a:spcBef>
                <a:spcPts val="0"/>
              </a:spcBef>
              <a:spcAft>
                <a:spcPts val="0"/>
              </a:spcAft>
              <a:buNone/>
            </a:pPr>
            <a:r>
              <a:rPr lang="en"/>
              <a:t>In-Vehicle Coupon Recommendation</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722400" y="213465"/>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 Approach</a:t>
            </a:r>
            <a:endParaRPr/>
          </a:p>
        </p:txBody>
      </p:sp>
      <p:grpSp>
        <p:nvGrpSpPr>
          <p:cNvPr id="252" name="Google Shape;252;p33"/>
          <p:cNvGrpSpPr/>
          <p:nvPr/>
        </p:nvGrpSpPr>
        <p:grpSpPr>
          <a:xfrm>
            <a:off x="6208025" y="986875"/>
            <a:ext cx="2486833" cy="3711155"/>
            <a:chOff x="1118224" y="283725"/>
            <a:chExt cx="2090830" cy="4076400"/>
          </a:xfrm>
        </p:grpSpPr>
        <p:sp>
          <p:nvSpPr>
            <p:cNvPr id="253" name="Google Shape;253;p33"/>
            <p:cNvSpPr/>
            <p:nvPr/>
          </p:nvSpPr>
          <p:spPr>
            <a:xfrm>
              <a:off x="1178650" y="283725"/>
              <a:ext cx="2030400" cy="40764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1118224" y="341749"/>
              <a:ext cx="2048100" cy="2490600"/>
            </a:xfrm>
            <a:prstGeom prst="rect">
              <a:avLst/>
            </a:prstGeom>
            <a:solidFill>
              <a:srgbClr val="FFFFFF"/>
            </a:solidFill>
            <a:ln w="19050"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6FA8DC"/>
                  </a:solidFill>
                  <a:latin typeface="Roboto Medium"/>
                  <a:ea typeface="Roboto Medium"/>
                  <a:cs typeface="Roboto Medium"/>
                  <a:sym typeface="Roboto Medium"/>
                </a:rPr>
                <a:t>Gradient </a:t>
              </a:r>
              <a:endParaRPr sz="1600">
                <a:solidFill>
                  <a:srgbClr val="6FA8DC"/>
                </a:solidFill>
                <a:latin typeface="Roboto Medium"/>
                <a:ea typeface="Roboto Medium"/>
                <a:cs typeface="Roboto Medium"/>
                <a:sym typeface="Roboto Medium"/>
              </a:endParaRPr>
            </a:p>
            <a:p>
              <a:pPr marL="0" lvl="0" indent="0" algn="ctr" rtl="0">
                <a:spcBef>
                  <a:spcPts val="0"/>
                </a:spcBef>
                <a:spcAft>
                  <a:spcPts val="0"/>
                </a:spcAft>
                <a:buNone/>
              </a:pPr>
              <a:r>
                <a:rPr lang="en" sz="1600">
                  <a:solidFill>
                    <a:srgbClr val="6FA8DC"/>
                  </a:solidFill>
                  <a:latin typeface="Roboto Medium"/>
                  <a:ea typeface="Roboto Medium"/>
                  <a:cs typeface="Roboto Medium"/>
                  <a:sym typeface="Roboto Medium"/>
                </a:rPr>
                <a:t>Boosting</a:t>
              </a:r>
              <a:endParaRPr sz="1600">
                <a:solidFill>
                  <a:srgbClr val="6FA8DC"/>
                </a:solidFill>
                <a:latin typeface="Roboto Medium"/>
                <a:ea typeface="Roboto Medium"/>
                <a:cs typeface="Roboto Medium"/>
                <a:sym typeface="Roboto Medium"/>
              </a:endParaRPr>
            </a:p>
          </p:txBody>
        </p:sp>
        <p:sp>
          <p:nvSpPr>
            <p:cNvPr id="256" name="Google Shape;256;p33"/>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a:solidFill>
                    <a:srgbClr val="6FA8DC"/>
                  </a:solidFill>
                  <a:latin typeface="Roboto"/>
                  <a:ea typeface="Roboto"/>
                  <a:cs typeface="Roboto"/>
                  <a:sym typeface="Roboto"/>
                </a:rPr>
                <a:t>H2O</a:t>
              </a:r>
              <a:endParaRPr sz="4000">
                <a:solidFill>
                  <a:srgbClr val="6FA8DC"/>
                </a:solidFill>
                <a:latin typeface="Roboto Thin"/>
                <a:ea typeface="Roboto Thin"/>
                <a:cs typeface="Roboto Thin"/>
                <a:sym typeface="Roboto Thin"/>
              </a:endParaRPr>
            </a:p>
          </p:txBody>
        </p:sp>
        <p:sp>
          <p:nvSpPr>
            <p:cNvPr id="257" name="Google Shape;257;p33"/>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1178653" y="3118989"/>
              <a:ext cx="2030400" cy="1181100"/>
            </a:xfrm>
            <a:prstGeom prst="rect">
              <a:avLst/>
            </a:prstGeom>
            <a:solidFill>
              <a:srgbClr val="9FC5E8"/>
            </a:solidFill>
            <a:ln>
              <a:noFill/>
            </a:ln>
          </p:spPr>
          <p:txBody>
            <a:bodyPr spcFirstLastPara="1" wrap="square" lIns="91425" tIns="91425" rIns="91425" bIns="91425" anchor="t" anchorCtr="0">
              <a:noAutofit/>
            </a:bodyPr>
            <a:lstStyle/>
            <a:p>
              <a:pPr marL="457200" lvl="0" indent="-288925" algn="l" rtl="0">
                <a:lnSpc>
                  <a:spcPct val="115000"/>
                </a:lnSpc>
                <a:spcBef>
                  <a:spcPts val="0"/>
                </a:spcBef>
                <a:spcAft>
                  <a:spcPts val="0"/>
                </a:spcAft>
                <a:buClr>
                  <a:srgbClr val="FFFFFF"/>
                </a:buClr>
                <a:buSzPts val="950"/>
                <a:buFont typeface="Roboto"/>
                <a:buChar char="●"/>
              </a:pPr>
              <a:r>
                <a:rPr lang="en" sz="950">
                  <a:solidFill>
                    <a:srgbClr val="FFFFFF"/>
                  </a:solidFill>
                  <a:latin typeface="Roboto"/>
                  <a:ea typeface="Roboto"/>
                  <a:cs typeface="Roboto"/>
                  <a:sym typeface="Roboto"/>
                </a:rPr>
                <a:t>Accuracy is similar to TPOT.</a:t>
              </a:r>
              <a:endParaRPr sz="950">
                <a:solidFill>
                  <a:srgbClr val="FFFFFF"/>
                </a:solidFill>
                <a:latin typeface="Roboto"/>
                <a:ea typeface="Roboto"/>
                <a:cs typeface="Roboto"/>
                <a:sym typeface="Roboto"/>
              </a:endParaRPr>
            </a:p>
            <a:p>
              <a:pPr marL="457200" lvl="0" indent="-288925" algn="l" rtl="0">
                <a:lnSpc>
                  <a:spcPct val="115000"/>
                </a:lnSpc>
                <a:spcBef>
                  <a:spcPts val="0"/>
                </a:spcBef>
                <a:spcAft>
                  <a:spcPts val="0"/>
                </a:spcAft>
                <a:buClr>
                  <a:srgbClr val="FFFFFF"/>
                </a:buClr>
                <a:buSzPts val="950"/>
                <a:buFont typeface="Roboto"/>
                <a:buChar char="●"/>
              </a:pPr>
              <a:r>
                <a:rPr lang="en" sz="950">
                  <a:solidFill>
                    <a:srgbClr val="FFFFFF"/>
                  </a:solidFill>
                  <a:latin typeface="Roboto"/>
                  <a:ea typeface="Roboto"/>
                  <a:cs typeface="Roboto"/>
                  <a:sym typeface="Roboto"/>
                </a:rPr>
                <a:t>However, much more computational time and resources.</a:t>
              </a:r>
              <a:endParaRPr sz="950">
                <a:solidFill>
                  <a:srgbClr val="FFFFFF"/>
                </a:solidFill>
                <a:latin typeface="Roboto"/>
                <a:ea typeface="Roboto"/>
                <a:cs typeface="Roboto"/>
                <a:sym typeface="Roboto"/>
              </a:endParaRPr>
            </a:p>
            <a:p>
              <a:pPr marL="457200" lvl="0" indent="-288925" algn="l" rtl="0">
                <a:lnSpc>
                  <a:spcPct val="115000"/>
                </a:lnSpc>
                <a:spcBef>
                  <a:spcPts val="0"/>
                </a:spcBef>
                <a:spcAft>
                  <a:spcPts val="0"/>
                </a:spcAft>
                <a:buClr>
                  <a:srgbClr val="FFFFFF"/>
                </a:buClr>
                <a:buSzPts val="950"/>
                <a:buFont typeface="Roboto"/>
                <a:buChar char="●"/>
              </a:pPr>
              <a:r>
                <a:rPr lang="en" sz="950">
                  <a:solidFill>
                    <a:srgbClr val="FFFFFF"/>
                  </a:solidFill>
                  <a:latin typeface="Roboto"/>
                  <a:ea typeface="Roboto"/>
                  <a:cs typeface="Roboto"/>
                  <a:sym typeface="Roboto"/>
                </a:rPr>
                <a:t>So we go ahead with TPOT chosen random forest classifier.</a:t>
              </a:r>
              <a:endParaRPr sz="950">
                <a:solidFill>
                  <a:srgbClr val="FFFFFF"/>
                </a:solidFill>
                <a:latin typeface="Roboto"/>
                <a:ea typeface="Roboto"/>
                <a:cs typeface="Roboto"/>
                <a:sym typeface="Roboto"/>
              </a:endParaRPr>
            </a:p>
          </p:txBody>
        </p:sp>
      </p:grpSp>
      <p:grpSp>
        <p:nvGrpSpPr>
          <p:cNvPr id="259" name="Google Shape;259;p33"/>
          <p:cNvGrpSpPr/>
          <p:nvPr/>
        </p:nvGrpSpPr>
        <p:grpSpPr>
          <a:xfrm>
            <a:off x="310525" y="986875"/>
            <a:ext cx="2605500" cy="3711155"/>
            <a:chOff x="1018499" y="283725"/>
            <a:chExt cx="2190600" cy="4076400"/>
          </a:xfrm>
        </p:grpSpPr>
        <p:sp>
          <p:nvSpPr>
            <p:cNvPr id="260" name="Google Shape;260;p33"/>
            <p:cNvSpPr/>
            <p:nvPr/>
          </p:nvSpPr>
          <p:spPr>
            <a:xfrm>
              <a:off x="1178650" y="283725"/>
              <a:ext cx="2030400" cy="40764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1118224" y="341749"/>
              <a:ext cx="2048100" cy="2490600"/>
            </a:xfrm>
            <a:prstGeom prst="rect">
              <a:avLst/>
            </a:prstGeom>
            <a:solidFill>
              <a:srgbClr val="FFFFFF"/>
            </a:solidFill>
            <a:ln w="19050"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6FA8DC"/>
                  </a:solidFill>
                  <a:latin typeface="Roboto Medium"/>
                  <a:ea typeface="Roboto Medium"/>
                  <a:cs typeface="Roboto Medium"/>
                  <a:sym typeface="Roboto Medium"/>
                </a:rPr>
                <a:t>Random Forest Classifier</a:t>
              </a:r>
              <a:endParaRPr sz="1600">
                <a:solidFill>
                  <a:srgbClr val="6FA8DC"/>
                </a:solidFill>
                <a:latin typeface="Roboto Medium"/>
                <a:ea typeface="Roboto Medium"/>
                <a:cs typeface="Roboto Medium"/>
                <a:sym typeface="Roboto Medium"/>
              </a:endParaRPr>
            </a:p>
          </p:txBody>
        </p:sp>
        <p:sp>
          <p:nvSpPr>
            <p:cNvPr id="263" name="Google Shape;263;p33"/>
            <p:cNvSpPr/>
            <p:nvPr/>
          </p:nvSpPr>
          <p:spPr>
            <a:xfrm>
              <a:off x="1233923" y="2147574"/>
              <a:ext cx="1815000" cy="525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rgbClr val="6FA8DC"/>
                  </a:solidFill>
                  <a:latin typeface="Roboto"/>
                  <a:ea typeface="Roboto"/>
                  <a:cs typeface="Roboto"/>
                  <a:sym typeface="Roboto"/>
                </a:rPr>
                <a:t>Accuracy: 0.76</a:t>
              </a:r>
              <a:endParaRPr sz="1200">
                <a:solidFill>
                  <a:srgbClr val="6FA8DC"/>
                </a:solidFill>
                <a:latin typeface="Roboto"/>
                <a:ea typeface="Roboto"/>
                <a:cs typeface="Roboto"/>
                <a:sym typeface="Roboto"/>
              </a:endParaRPr>
            </a:p>
          </p:txBody>
        </p:sp>
        <p:sp>
          <p:nvSpPr>
            <p:cNvPr id="264" name="Google Shape;264;p33"/>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1018499" y="3098751"/>
              <a:ext cx="2190600" cy="1085400"/>
            </a:xfrm>
            <a:prstGeom prst="rect">
              <a:avLst/>
            </a:prstGeom>
            <a:noFill/>
            <a:ln>
              <a:noFill/>
            </a:ln>
          </p:spPr>
          <p:txBody>
            <a:bodyPr spcFirstLastPara="1" wrap="square" lIns="91425" tIns="91425" rIns="91425" bIns="91425" anchor="t" anchorCtr="0">
              <a:noAutofit/>
            </a:bodyPr>
            <a:lstStyle/>
            <a:p>
              <a:pPr marL="457200" lvl="0" indent="-285750" algn="l" rtl="0">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This accuracy score is very similar to the our main model presented in Enterprise 1.</a:t>
              </a:r>
              <a:endParaRPr sz="900">
                <a:solidFill>
                  <a:srgbClr val="FFFFFF"/>
                </a:solidFill>
                <a:latin typeface="Roboto"/>
                <a:ea typeface="Roboto"/>
                <a:cs typeface="Roboto"/>
                <a:sym typeface="Roboto"/>
              </a:endParaRPr>
            </a:p>
            <a:p>
              <a:pPr marL="457200" lvl="0" indent="-285750" algn="l" rtl="0">
                <a:lnSpc>
                  <a:spcPct val="115000"/>
                </a:lnSpc>
                <a:spcBef>
                  <a:spcPts val="0"/>
                </a:spcBef>
                <a:spcAft>
                  <a:spcPts val="0"/>
                </a:spcAft>
                <a:buClr>
                  <a:srgbClr val="FFFFFF"/>
                </a:buClr>
                <a:buSzPts val="900"/>
                <a:buFont typeface="Roboto"/>
                <a:buChar char="●"/>
              </a:pPr>
              <a:r>
                <a:rPr lang="en" sz="900">
                  <a:solidFill>
                    <a:srgbClr val="FFFFFF"/>
                  </a:solidFill>
                  <a:latin typeface="Roboto"/>
                  <a:ea typeface="Roboto"/>
                  <a:cs typeface="Roboto"/>
                  <a:sym typeface="Roboto"/>
                </a:rPr>
                <a:t>However, TPOT saved us manual effort of finding the best possible estimator.</a:t>
              </a:r>
              <a:endParaRPr sz="900">
                <a:solidFill>
                  <a:srgbClr val="FFFFFF"/>
                </a:solidFill>
                <a:latin typeface="Roboto"/>
                <a:ea typeface="Roboto"/>
                <a:cs typeface="Roboto"/>
                <a:sym typeface="Roboto"/>
              </a:endParaRPr>
            </a:p>
          </p:txBody>
        </p:sp>
        <p:sp>
          <p:nvSpPr>
            <p:cNvPr id="266" name="Google Shape;266;p33"/>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a:solidFill>
                    <a:srgbClr val="6FA8DC"/>
                  </a:solidFill>
                  <a:latin typeface="Roboto"/>
                  <a:ea typeface="Roboto"/>
                  <a:cs typeface="Roboto"/>
                  <a:sym typeface="Roboto"/>
                </a:rPr>
                <a:t>TPOT</a:t>
              </a:r>
              <a:endParaRPr sz="4000">
                <a:solidFill>
                  <a:srgbClr val="6FA8DC"/>
                </a:solidFill>
                <a:latin typeface="Roboto Thin"/>
                <a:ea typeface="Roboto Thin"/>
                <a:cs typeface="Roboto Thin"/>
                <a:sym typeface="Roboto Thin"/>
              </a:endParaRPr>
            </a:p>
          </p:txBody>
        </p:sp>
      </p:grpSp>
      <p:grpSp>
        <p:nvGrpSpPr>
          <p:cNvPr id="267" name="Google Shape;267;p33"/>
          <p:cNvGrpSpPr/>
          <p:nvPr/>
        </p:nvGrpSpPr>
        <p:grpSpPr>
          <a:xfrm>
            <a:off x="3328650" y="2024737"/>
            <a:ext cx="2486689" cy="2377373"/>
            <a:chOff x="2961500" y="961400"/>
            <a:chExt cx="3221100" cy="3220500"/>
          </a:xfrm>
        </p:grpSpPr>
        <p:sp>
          <p:nvSpPr>
            <p:cNvPr id="268" name="Google Shape;268;p33"/>
            <p:cNvSpPr/>
            <p:nvPr/>
          </p:nvSpPr>
          <p:spPr>
            <a:xfrm>
              <a:off x="2961500" y="961400"/>
              <a:ext cx="3221100" cy="32205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txBox="1"/>
            <p:nvPr/>
          </p:nvSpPr>
          <p:spPr>
            <a:xfrm>
              <a:off x="3782900" y="1200950"/>
              <a:ext cx="1578000" cy="744000"/>
            </a:xfrm>
            <a:prstGeom prst="rect">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Enterprise II</a:t>
              </a:r>
              <a:endParaRPr sz="1000" i="1">
                <a:solidFill>
                  <a:srgbClr val="FFFFFF"/>
                </a:solidFill>
                <a:latin typeface="Roboto"/>
                <a:ea typeface="Roboto"/>
                <a:cs typeface="Roboto"/>
                <a:sym typeface="Roboto"/>
              </a:endParaRPr>
            </a:p>
          </p:txBody>
        </p:sp>
      </p:grpSp>
      <p:grpSp>
        <p:nvGrpSpPr>
          <p:cNvPr id="270" name="Google Shape;270;p33"/>
          <p:cNvGrpSpPr/>
          <p:nvPr/>
        </p:nvGrpSpPr>
        <p:grpSpPr>
          <a:xfrm>
            <a:off x="3724339" y="2781244"/>
            <a:ext cx="1695080" cy="1620866"/>
            <a:chOff x="3474050" y="1986200"/>
            <a:chExt cx="2195700" cy="2195700"/>
          </a:xfrm>
        </p:grpSpPr>
        <p:sp>
          <p:nvSpPr>
            <p:cNvPr id="271" name="Google Shape;271;p33"/>
            <p:cNvSpPr/>
            <p:nvPr/>
          </p:nvSpPr>
          <p:spPr>
            <a:xfrm>
              <a:off x="3474050" y="1986200"/>
              <a:ext cx="2195700" cy="2195700"/>
            </a:xfrm>
            <a:prstGeom prst="ellipse">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txBox="1"/>
            <p:nvPr/>
          </p:nvSpPr>
          <p:spPr>
            <a:xfrm>
              <a:off x="3833261" y="3193533"/>
              <a:ext cx="1477200" cy="420300"/>
            </a:xfrm>
            <a:prstGeom prst="rect">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i="1">
                  <a:solidFill>
                    <a:srgbClr val="FFFFFF"/>
                  </a:solidFill>
                  <a:latin typeface="Roboto"/>
                  <a:ea typeface="Roboto"/>
                  <a:cs typeface="Roboto"/>
                  <a:sym typeface="Roboto"/>
                </a:rPr>
                <a:t>Enterprise | </a:t>
              </a:r>
              <a:endParaRPr sz="1000" i="1">
                <a:solidFill>
                  <a:srgbClr val="FFFFFF"/>
                </a:solidFill>
                <a:latin typeface="Roboto"/>
                <a:ea typeface="Roboto"/>
                <a:cs typeface="Roboto"/>
                <a:sym typeface="Roboto"/>
              </a:endParaRPr>
            </a:p>
          </p:txBody>
        </p:sp>
      </p:grpSp>
      <p:sp>
        <p:nvSpPr>
          <p:cNvPr id="273" name="Google Shape;273;p33"/>
          <p:cNvSpPr txBox="1"/>
          <p:nvPr/>
        </p:nvSpPr>
        <p:spPr>
          <a:xfrm>
            <a:off x="3338750" y="2677375"/>
            <a:ext cx="2446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Bitter"/>
                <a:ea typeface="Bitter"/>
                <a:cs typeface="Bitter"/>
                <a:sym typeface="Bitter"/>
              </a:rPr>
              <a:t>Random Forest Classifier</a:t>
            </a:r>
            <a:endParaRPr sz="2000" b="1">
              <a:solidFill>
                <a:schemeClr val="lt1"/>
              </a:solidFill>
              <a:latin typeface="Bitter"/>
              <a:ea typeface="Bitter"/>
              <a:cs typeface="Bitter"/>
              <a:sym typeface="Bitter"/>
            </a:endParaRPr>
          </a:p>
        </p:txBody>
      </p:sp>
      <p:sp>
        <p:nvSpPr>
          <p:cNvPr id="274" name="Google Shape;274;p33"/>
          <p:cNvSpPr/>
          <p:nvPr/>
        </p:nvSpPr>
        <p:spPr>
          <a:xfrm>
            <a:off x="6372038" y="2603349"/>
            <a:ext cx="2158800" cy="478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rgbClr val="6FA8DC"/>
                </a:solidFill>
                <a:latin typeface="Roboto"/>
                <a:ea typeface="Roboto"/>
                <a:cs typeface="Roboto"/>
                <a:sym typeface="Roboto"/>
              </a:rPr>
              <a:t>Accuracy: 0.76</a:t>
            </a:r>
            <a:endParaRPr sz="1200">
              <a:solidFill>
                <a:srgbClr val="6FA8DC"/>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713225" y="258779"/>
            <a:ext cx="76992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External Data - Dynamic weather</a:t>
            </a:r>
            <a:endParaRPr/>
          </a:p>
        </p:txBody>
      </p:sp>
      <p:pic>
        <p:nvPicPr>
          <p:cNvPr id="280" name="Google Shape;280;p34"/>
          <p:cNvPicPr preferRelativeResize="0"/>
          <p:nvPr/>
        </p:nvPicPr>
        <p:blipFill rotWithShape="1">
          <a:blip r:embed="rId3">
            <a:alphaModFix/>
          </a:blip>
          <a:srcRect l="1120" t="15674" r="1442" b="63670"/>
          <a:stretch/>
        </p:blipFill>
        <p:spPr>
          <a:xfrm>
            <a:off x="63263" y="1035525"/>
            <a:ext cx="9017477" cy="1076976"/>
          </a:xfrm>
          <a:prstGeom prst="rect">
            <a:avLst/>
          </a:prstGeom>
          <a:noFill/>
          <a:ln>
            <a:noFill/>
          </a:ln>
        </p:spPr>
      </p:pic>
      <p:grpSp>
        <p:nvGrpSpPr>
          <p:cNvPr id="281" name="Google Shape;281;p34"/>
          <p:cNvGrpSpPr/>
          <p:nvPr/>
        </p:nvGrpSpPr>
        <p:grpSpPr>
          <a:xfrm>
            <a:off x="510275" y="2382750"/>
            <a:ext cx="2561700" cy="2469600"/>
            <a:chOff x="428625" y="2286000"/>
            <a:chExt cx="2561700" cy="2469600"/>
          </a:xfrm>
        </p:grpSpPr>
        <p:sp>
          <p:nvSpPr>
            <p:cNvPr id="282" name="Google Shape;282;p34"/>
            <p:cNvSpPr/>
            <p:nvPr/>
          </p:nvSpPr>
          <p:spPr>
            <a:xfrm>
              <a:off x="428625" y="2286000"/>
              <a:ext cx="2561700" cy="2469600"/>
            </a:xfrm>
            <a:prstGeom prst="rect">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4"/>
            <p:cNvPicPr preferRelativeResize="0"/>
            <p:nvPr/>
          </p:nvPicPr>
          <p:blipFill rotWithShape="1">
            <a:blip r:embed="rId4">
              <a:alphaModFix/>
            </a:blip>
            <a:srcRect l="16273" t="41236" r="61837" b="21191"/>
            <a:stretch/>
          </p:blipFill>
          <p:spPr>
            <a:xfrm>
              <a:off x="493988" y="2347200"/>
              <a:ext cx="2430974" cy="2347199"/>
            </a:xfrm>
            <a:prstGeom prst="rect">
              <a:avLst/>
            </a:prstGeom>
            <a:noFill/>
            <a:ln>
              <a:noFill/>
            </a:ln>
          </p:spPr>
        </p:pic>
      </p:grpSp>
      <p:sp>
        <p:nvSpPr>
          <p:cNvPr id="284" name="Google Shape;284;p34"/>
          <p:cNvSpPr txBox="1"/>
          <p:nvPr/>
        </p:nvSpPr>
        <p:spPr>
          <a:xfrm>
            <a:off x="3235825" y="2204350"/>
            <a:ext cx="5521200" cy="2016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latin typeface="Bitter"/>
                <a:ea typeface="Bitter"/>
                <a:cs typeface="Bitter"/>
                <a:sym typeface="Bitter"/>
              </a:rPr>
              <a:t>Instead of static weather data, we capture dynamic weather data with OpenWeather API from its open-source database</a:t>
            </a:r>
            <a:endParaRPr>
              <a:latin typeface="Bitter"/>
              <a:ea typeface="Bitter"/>
              <a:cs typeface="Bitter"/>
              <a:sym typeface="Bitter"/>
            </a:endParaRPr>
          </a:p>
          <a:p>
            <a:pPr marL="457200" lvl="0" indent="-317500" algn="l" rtl="0">
              <a:lnSpc>
                <a:spcPct val="150000"/>
              </a:lnSpc>
              <a:spcBef>
                <a:spcPts val="0"/>
              </a:spcBef>
              <a:spcAft>
                <a:spcPts val="0"/>
              </a:spcAft>
              <a:buSzPts val="1400"/>
              <a:buFont typeface="Bitter"/>
              <a:buChar char="-"/>
            </a:pPr>
            <a:r>
              <a:rPr lang="en">
                <a:latin typeface="Bitter"/>
                <a:ea typeface="Bitter"/>
                <a:cs typeface="Bitter"/>
                <a:sym typeface="Bitter"/>
              </a:rPr>
              <a:t>Weather Data API for predicting weekly weather info</a:t>
            </a:r>
            <a:endParaRPr>
              <a:latin typeface="Bitter"/>
              <a:ea typeface="Bitter"/>
              <a:cs typeface="Bitter"/>
              <a:sym typeface="Bitter"/>
            </a:endParaRPr>
          </a:p>
          <a:p>
            <a:pPr marL="457200" lvl="0" indent="-317500" algn="l" rtl="0">
              <a:lnSpc>
                <a:spcPct val="150000"/>
              </a:lnSpc>
              <a:spcBef>
                <a:spcPts val="0"/>
              </a:spcBef>
              <a:spcAft>
                <a:spcPts val="0"/>
              </a:spcAft>
              <a:buClr>
                <a:schemeClr val="dk1"/>
              </a:buClr>
              <a:buSzPts val="1400"/>
              <a:buFont typeface="Bitter"/>
              <a:buChar char="-"/>
            </a:pPr>
            <a:r>
              <a:rPr lang="en">
                <a:solidFill>
                  <a:schemeClr val="dk1"/>
                </a:solidFill>
                <a:latin typeface="Bitter"/>
                <a:ea typeface="Bitter"/>
                <a:cs typeface="Bitter"/>
                <a:sym typeface="Bitter"/>
              </a:rPr>
              <a:t>Dynamic weather events: rainy, snowy, temperature</a:t>
            </a:r>
            <a:endParaRPr>
              <a:solidFill>
                <a:schemeClr val="dk1"/>
              </a:solidFill>
              <a:latin typeface="Bitter"/>
              <a:ea typeface="Bitter"/>
              <a:cs typeface="Bitter"/>
              <a:sym typeface="Bitter"/>
            </a:endParaRPr>
          </a:p>
          <a:p>
            <a:pPr marL="457200" lvl="0" indent="-317500" algn="l" rtl="0">
              <a:lnSpc>
                <a:spcPct val="150000"/>
              </a:lnSpc>
              <a:spcBef>
                <a:spcPts val="0"/>
              </a:spcBef>
              <a:spcAft>
                <a:spcPts val="0"/>
              </a:spcAft>
              <a:buClr>
                <a:schemeClr val="dk1"/>
              </a:buClr>
              <a:buSzPts val="1400"/>
              <a:buFont typeface="Bitter"/>
              <a:buChar char="-"/>
            </a:pPr>
            <a:r>
              <a:rPr lang="en">
                <a:latin typeface="Bitter"/>
                <a:ea typeface="Bitter"/>
                <a:cs typeface="Bitter"/>
                <a:sym typeface="Bitter"/>
              </a:rPr>
              <a:t>Montreal city weather data</a:t>
            </a:r>
            <a:endParaRPr>
              <a:latin typeface="Bitter"/>
              <a:ea typeface="Bitter"/>
              <a:cs typeface="Bitter"/>
              <a:sym typeface="Bitter"/>
            </a:endParaRPr>
          </a:p>
          <a:p>
            <a:pPr marL="0" lvl="0" indent="0" algn="l" rtl="0">
              <a:lnSpc>
                <a:spcPct val="150000"/>
              </a:lnSpc>
              <a:spcBef>
                <a:spcPts val="0"/>
              </a:spcBef>
              <a:spcAft>
                <a:spcPts val="0"/>
              </a:spcAft>
              <a:buNone/>
            </a:pPr>
            <a:endParaRPr>
              <a:latin typeface="Bitter"/>
              <a:ea typeface="Bitter"/>
              <a:cs typeface="Bitter"/>
              <a:sym typeface="Bitter"/>
            </a:endParaRPr>
          </a:p>
        </p:txBody>
      </p:sp>
      <p:pic>
        <p:nvPicPr>
          <p:cNvPr id="285" name="Google Shape;285;p34"/>
          <p:cNvPicPr preferRelativeResize="0"/>
          <p:nvPr/>
        </p:nvPicPr>
        <p:blipFill rotWithShape="1">
          <a:blip r:embed="rId5">
            <a:alphaModFix/>
          </a:blip>
          <a:srcRect l="15804" t="30886" r="54433" b="43548"/>
          <a:stretch/>
        </p:blipFill>
        <p:spPr>
          <a:xfrm>
            <a:off x="6252300" y="3665250"/>
            <a:ext cx="2721576" cy="13148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5"/>
          <p:cNvSpPr/>
          <p:nvPr/>
        </p:nvSpPr>
        <p:spPr>
          <a:xfrm>
            <a:off x="6208699" y="1422106"/>
            <a:ext cx="2773800" cy="2911800"/>
          </a:xfrm>
          <a:prstGeom prst="roundRect">
            <a:avLst>
              <a:gd name="adj" fmla="val 16667"/>
            </a:avLst>
          </a:prstGeom>
          <a:solidFill>
            <a:srgbClr val="E2F0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1" name="Google Shape;291;p35"/>
          <p:cNvSpPr/>
          <p:nvPr/>
        </p:nvSpPr>
        <p:spPr>
          <a:xfrm>
            <a:off x="4364531" y="2950669"/>
            <a:ext cx="1140600" cy="1327800"/>
          </a:xfrm>
          <a:prstGeom prst="roundRect">
            <a:avLst>
              <a:gd name="adj" fmla="val 16667"/>
            </a:avLst>
          </a:prstGeom>
          <a:solidFill>
            <a:srgbClr val="FBE5D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2" name="Google Shape;292;p35"/>
          <p:cNvSpPr/>
          <p:nvPr/>
        </p:nvSpPr>
        <p:spPr>
          <a:xfrm>
            <a:off x="161365" y="1422106"/>
            <a:ext cx="3189000" cy="2856300"/>
          </a:xfrm>
          <a:prstGeom prst="roundRect">
            <a:avLst>
              <a:gd name="adj" fmla="val 16667"/>
            </a:avLst>
          </a:prstGeom>
          <a:solidFill>
            <a:srgbClr val="CCE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 name="Google Shape;293;p35"/>
          <p:cNvSpPr txBox="1">
            <a:spLocks noGrp="1"/>
          </p:cNvSpPr>
          <p:nvPr>
            <p:ph type="title"/>
          </p:nvPr>
        </p:nvSpPr>
        <p:spPr>
          <a:xfrm>
            <a:off x="713225" y="534315"/>
            <a:ext cx="7699200" cy="478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Solution Architecture</a:t>
            </a:r>
            <a:endParaRPr/>
          </a:p>
        </p:txBody>
      </p:sp>
      <p:pic>
        <p:nvPicPr>
          <p:cNvPr id="294" name="Google Shape;294;p35"/>
          <p:cNvPicPr preferRelativeResize="0"/>
          <p:nvPr/>
        </p:nvPicPr>
        <p:blipFill rotWithShape="1">
          <a:blip r:embed="rId3">
            <a:alphaModFix/>
          </a:blip>
          <a:srcRect/>
          <a:stretch/>
        </p:blipFill>
        <p:spPr>
          <a:xfrm>
            <a:off x="7696200" y="4599399"/>
            <a:ext cx="1252125" cy="362075"/>
          </a:xfrm>
          <a:prstGeom prst="rect">
            <a:avLst/>
          </a:prstGeom>
          <a:noFill/>
          <a:ln>
            <a:noFill/>
          </a:ln>
        </p:spPr>
      </p:pic>
      <p:sp>
        <p:nvSpPr>
          <p:cNvPr id="295" name="Google Shape;295;p35"/>
          <p:cNvSpPr/>
          <p:nvPr/>
        </p:nvSpPr>
        <p:spPr>
          <a:xfrm>
            <a:off x="3145653" y="1498460"/>
            <a:ext cx="946500" cy="8835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96" name="Google Shape;296;p35" descr="Graphical user interface, application&#10;&#10;Description automatically generated"/>
          <p:cNvPicPr preferRelativeResize="0"/>
          <p:nvPr/>
        </p:nvPicPr>
        <p:blipFill rotWithShape="1">
          <a:blip r:embed="rId4">
            <a:alphaModFix/>
          </a:blip>
          <a:srcRect/>
          <a:stretch/>
        </p:blipFill>
        <p:spPr>
          <a:xfrm>
            <a:off x="231581" y="1498460"/>
            <a:ext cx="8680836" cy="2721039"/>
          </a:xfrm>
          <a:prstGeom prst="rect">
            <a:avLst/>
          </a:prstGeom>
          <a:noFill/>
          <a:ln>
            <a:noFill/>
          </a:ln>
        </p:spPr>
      </p:pic>
      <p:sp>
        <p:nvSpPr>
          <p:cNvPr id="297" name="Google Shape;297;p35"/>
          <p:cNvSpPr txBox="1"/>
          <p:nvPr/>
        </p:nvSpPr>
        <p:spPr>
          <a:xfrm>
            <a:off x="0" y="1693900"/>
            <a:ext cx="119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Bitter"/>
                <a:ea typeface="Bitter"/>
                <a:cs typeface="Bitter"/>
                <a:sym typeface="Bitter"/>
              </a:rPr>
              <a:t>CRON:</a:t>
            </a:r>
            <a:endParaRPr sz="1000">
              <a:latin typeface="Bitter"/>
              <a:ea typeface="Bitter"/>
              <a:cs typeface="Bitter"/>
              <a:sym typeface="Bitter"/>
            </a:endParaRPr>
          </a:p>
          <a:p>
            <a:pPr marL="0" lvl="0" indent="0" algn="l" rtl="0">
              <a:spcBef>
                <a:spcPts val="0"/>
              </a:spcBef>
              <a:spcAft>
                <a:spcPts val="0"/>
              </a:spcAft>
              <a:buNone/>
            </a:pPr>
            <a:r>
              <a:rPr lang="en" sz="1000">
                <a:latin typeface="Bitter"/>
                <a:ea typeface="Bitter"/>
                <a:cs typeface="Bitter"/>
                <a:sym typeface="Bitter"/>
              </a:rPr>
              <a:t>0 5 4 * * *</a:t>
            </a:r>
            <a:endParaRPr sz="1000">
              <a:latin typeface="Bitter"/>
              <a:ea typeface="Bitter"/>
              <a:cs typeface="Bitter"/>
              <a:sym typeface="Bitter"/>
            </a:endParaRPr>
          </a:p>
        </p:txBody>
      </p:sp>
      <p:pic>
        <p:nvPicPr>
          <p:cNvPr id="298" name="Google Shape;298;p35"/>
          <p:cNvPicPr preferRelativeResize="0"/>
          <p:nvPr/>
        </p:nvPicPr>
        <p:blipFill>
          <a:blip r:embed="rId5">
            <a:alphaModFix/>
          </a:blip>
          <a:stretch>
            <a:fillRect/>
          </a:stretch>
        </p:blipFill>
        <p:spPr>
          <a:xfrm>
            <a:off x="714375" y="2944075"/>
            <a:ext cx="592075" cy="575400"/>
          </a:xfrm>
          <a:prstGeom prst="rect">
            <a:avLst/>
          </a:prstGeom>
          <a:noFill/>
          <a:ln>
            <a:noFill/>
          </a:ln>
        </p:spPr>
      </p:pic>
      <p:pic>
        <p:nvPicPr>
          <p:cNvPr id="299" name="Google Shape;299;p35"/>
          <p:cNvPicPr preferRelativeResize="0"/>
          <p:nvPr/>
        </p:nvPicPr>
        <p:blipFill>
          <a:blip r:embed="rId6">
            <a:alphaModFix/>
          </a:blip>
          <a:stretch>
            <a:fillRect/>
          </a:stretch>
        </p:blipFill>
        <p:spPr>
          <a:xfrm>
            <a:off x="8706850" y="1940700"/>
            <a:ext cx="362075" cy="362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
                                        <p:tgtEl>
                                          <p:spTgt spid="2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1"/>
                                        </p:tgtEl>
                                        <p:attrNameLst>
                                          <p:attrName>style.visibility</p:attrName>
                                        </p:attrNameLst>
                                      </p:cBhvr>
                                      <p:to>
                                        <p:strVal val="visible"/>
                                      </p:to>
                                    </p:set>
                                    <p:animEffect transition="in" filter="fade">
                                      <p:cBhvr>
                                        <p:cTn id="12" dur="500"/>
                                        <p:tgtEl>
                                          <p:spTgt spid="2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0"/>
                                        </p:tgtEl>
                                        <p:attrNameLst>
                                          <p:attrName>style.visibility</p:attrName>
                                        </p:attrNameLst>
                                      </p:cBhvr>
                                      <p:to>
                                        <p:strVal val="visible"/>
                                      </p:to>
                                    </p:set>
                                    <p:animEffect transition="in" filter="fade">
                                      <p:cBhvr>
                                        <p:cTn id="17" dur="500"/>
                                        <p:tgtEl>
                                          <p:spTgt spid="2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gtEl>
                                        <p:attrNameLst>
                                          <p:attrName>style.visibility</p:attrName>
                                        </p:attrNameLst>
                                      </p:cBhvr>
                                      <p:to>
                                        <p:strVal val="visible"/>
                                      </p:to>
                                    </p:set>
                                    <p:animEffect transition="in" filter="fade">
                                      <p:cBhvr>
                                        <p:cTn id="22"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36"/>
          <p:cNvPicPr preferRelativeResize="0"/>
          <p:nvPr/>
        </p:nvPicPr>
        <p:blipFill rotWithShape="1">
          <a:blip r:embed="rId3">
            <a:alphaModFix/>
          </a:blip>
          <a:srcRect l="1942" t="14881" r="11350" b="29317"/>
          <a:stretch/>
        </p:blipFill>
        <p:spPr>
          <a:xfrm>
            <a:off x="53275" y="797575"/>
            <a:ext cx="9037450" cy="3336174"/>
          </a:xfrm>
          <a:prstGeom prst="rect">
            <a:avLst/>
          </a:prstGeom>
          <a:noFill/>
          <a:ln>
            <a:noFill/>
          </a:ln>
        </p:spPr>
      </p:pic>
      <p:sp>
        <p:nvSpPr>
          <p:cNvPr id="305" name="Google Shape;305;p36"/>
          <p:cNvSpPr txBox="1">
            <a:spLocks noGrp="1"/>
          </p:cNvSpPr>
          <p:nvPr>
            <p:ph type="title"/>
          </p:nvPr>
        </p:nvSpPr>
        <p:spPr>
          <a:xfrm>
            <a:off x="359250" y="14289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Power BI visualization of results</a:t>
            </a:r>
            <a:endParaRPr sz="2200"/>
          </a:p>
        </p:txBody>
      </p:sp>
      <p:sp>
        <p:nvSpPr>
          <p:cNvPr id="306" name="Google Shape;306;p36"/>
          <p:cNvSpPr txBox="1"/>
          <p:nvPr/>
        </p:nvSpPr>
        <p:spPr>
          <a:xfrm>
            <a:off x="202200" y="4044725"/>
            <a:ext cx="8013300" cy="9852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Bitter"/>
              <a:buChar char="-"/>
            </a:pPr>
            <a:r>
              <a:rPr lang="en" sz="1300">
                <a:latin typeface="Bitter"/>
                <a:ea typeface="Bitter"/>
                <a:cs typeface="Bitter"/>
                <a:sym typeface="Bitter"/>
              </a:rPr>
              <a:t>Customers of age 21 or 26, and have a high annual income of </a:t>
            </a:r>
            <a:r>
              <a:rPr lang="en" sz="1300" i="1">
                <a:latin typeface="Bitter"/>
                <a:ea typeface="Bitter"/>
                <a:cs typeface="Bitter"/>
                <a:sym typeface="Bitter"/>
              </a:rPr>
              <a:t>$87500-$99999</a:t>
            </a:r>
            <a:r>
              <a:rPr lang="en" sz="1300">
                <a:latin typeface="Bitter"/>
                <a:ea typeface="Bitter"/>
                <a:cs typeface="Bitter"/>
                <a:sym typeface="Bitter"/>
              </a:rPr>
              <a:t> or </a:t>
            </a:r>
            <a:r>
              <a:rPr lang="en" sz="1300" i="1">
                <a:latin typeface="Bitter"/>
                <a:ea typeface="Bitter"/>
                <a:cs typeface="Bitter"/>
                <a:sym typeface="Bitter"/>
              </a:rPr>
              <a:t>$100000 or more</a:t>
            </a:r>
            <a:r>
              <a:rPr lang="en" sz="1300">
                <a:latin typeface="Bitter"/>
                <a:ea typeface="Bitter"/>
                <a:cs typeface="Bitter"/>
                <a:sym typeface="Bitter"/>
              </a:rPr>
              <a:t> have the highest chance of receiving coupons.</a:t>
            </a:r>
            <a:endParaRPr sz="1300">
              <a:latin typeface="Bitter"/>
              <a:ea typeface="Bitter"/>
              <a:cs typeface="Bitter"/>
              <a:sym typeface="Bitter"/>
            </a:endParaRPr>
          </a:p>
          <a:p>
            <a:pPr marL="457200" lvl="0" indent="-311150" algn="l" rtl="0">
              <a:spcBef>
                <a:spcPts val="0"/>
              </a:spcBef>
              <a:spcAft>
                <a:spcPts val="0"/>
              </a:spcAft>
              <a:buSzPts val="1300"/>
              <a:buFont typeface="Bitter"/>
              <a:buChar char="-"/>
            </a:pPr>
            <a:r>
              <a:rPr lang="en" sz="1300">
                <a:latin typeface="Bitter"/>
                <a:ea typeface="Bitter"/>
                <a:cs typeface="Bitter"/>
                <a:sym typeface="Bitter"/>
              </a:rPr>
              <a:t>Customers going to a not urgent destination have higher chance to get coupons.</a:t>
            </a:r>
            <a:endParaRPr sz="1300">
              <a:latin typeface="Bitter"/>
              <a:ea typeface="Bitter"/>
              <a:cs typeface="Bitter"/>
              <a:sym typeface="Bitter"/>
            </a:endParaRPr>
          </a:p>
          <a:p>
            <a:pPr marL="457200" lvl="0" indent="-311150" algn="l" rtl="0">
              <a:spcBef>
                <a:spcPts val="0"/>
              </a:spcBef>
              <a:spcAft>
                <a:spcPts val="0"/>
              </a:spcAft>
              <a:buSzPts val="1300"/>
              <a:buFont typeface="Bitter"/>
              <a:buChar char="-"/>
            </a:pPr>
            <a:r>
              <a:rPr lang="en" sz="1300">
                <a:latin typeface="Bitter"/>
                <a:ea typeface="Bitter"/>
                <a:cs typeface="Bitter"/>
                <a:sym typeface="Bitter"/>
              </a:rPr>
              <a:t>67% Coupons for carry out/take away were predicted to be given</a:t>
            </a:r>
            <a:endParaRPr sz="1300">
              <a:latin typeface="Bitter"/>
              <a:ea typeface="Bitter"/>
              <a:cs typeface="Bitter"/>
              <a:sym typeface="Bitter"/>
            </a:endParaRPr>
          </a:p>
        </p:txBody>
      </p:sp>
      <p:sp>
        <p:nvSpPr>
          <p:cNvPr id="307" name="Google Shape;307;p36"/>
          <p:cNvSpPr txBox="1"/>
          <p:nvPr/>
        </p:nvSpPr>
        <p:spPr>
          <a:xfrm>
            <a:off x="4748625" y="473025"/>
            <a:ext cx="7211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A64D79"/>
                </a:solidFill>
                <a:latin typeface="Bitter"/>
                <a:ea typeface="Bitter"/>
                <a:cs typeface="Bitter"/>
                <a:sym typeface="Bitter"/>
              </a:rPr>
              <a:t>—— Coupons should be given to whom?</a:t>
            </a:r>
            <a:endParaRPr sz="1500">
              <a:solidFill>
                <a:srgbClr val="A64D79"/>
              </a:solidFill>
              <a:latin typeface="Bitter"/>
              <a:ea typeface="Bitter"/>
              <a:cs typeface="Bitter"/>
              <a:sym typeface="Bit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7"/>
          <p:cNvPicPr preferRelativeResize="0"/>
          <p:nvPr/>
        </p:nvPicPr>
        <p:blipFill rotWithShape="1">
          <a:blip r:embed="rId3">
            <a:alphaModFix/>
          </a:blip>
          <a:srcRect r="68792"/>
          <a:stretch/>
        </p:blipFill>
        <p:spPr>
          <a:xfrm>
            <a:off x="7811050" y="3409975"/>
            <a:ext cx="1142999" cy="2333625"/>
          </a:xfrm>
          <a:prstGeom prst="rect">
            <a:avLst/>
          </a:prstGeom>
          <a:noFill/>
          <a:ln>
            <a:noFill/>
          </a:ln>
        </p:spPr>
      </p:pic>
      <p:sp>
        <p:nvSpPr>
          <p:cNvPr id="313" name="Google Shape;313;p37"/>
          <p:cNvSpPr/>
          <p:nvPr/>
        </p:nvSpPr>
        <p:spPr>
          <a:xfrm>
            <a:off x="7776188" y="3369161"/>
            <a:ext cx="1305675" cy="2417925"/>
          </a:xfrm>
          <a:custGeom>
            <a:avLst/>
            <a:gdLst/>
            <a:ahLst/>
            <a:cxnLst/>
            <a:rect l="l" t="t" r="r" b="b"/>
            <a:pathLst>
              <a:path w="52227" h="96717" extrusionOk="0">
                <a:moveTo>
                  <a:pt x="25815" y="4509"/>
                </a:moveTo>
                <a:cubicBezTo>
                  <a:pt x="25921" y="4509"/>
                  <a:pt x="26008" y="4579"/>
                  <a:pt x="26075" y="4669"/>
                </a:cubicBezTo>
                <a:cubicBezTo>
                  <a:pt x="26075" y="4669"/>
                  <a:pt x="23960" y="49184"/>
                  <a:pt x="48358" y="49184"/>
                </a:cubicBezTo>
                <a:lnTo>
                  <a:pt x="48358" y="49545"/>
                </a:lnTo>
                <a:cubicBezTo>
                  <a:pt x="48342" y="49545"/>
                  <a:pt x="48326" y="49545"/>
                  <a:pt x="48311" y="49545"/>
                </a:cubicBezTo>
                <a:cubicBezTo>
                  <a:pt x="40180" y="49545"/>
                  <a:pt x="32826" y="56167"/>
                  <a:pt x="29943" y="66257"/>
                </a:cubicBezTo>
                <a:cubicBezTo>
                  <a:pt x="28061" y="72756"/>
                  <a:pt x="26797" y="81654"/>
                  <a:pt x="26694" y="93879"/>
                </a:cubicBezTo>
                <a:cubicBezTo>
                  <a:pt x="26694" y="93879"/>
                  <a:pt x="26694" y="94085"/>
                  <a:pt x="26436" y="94085"/>
                </a:cubicBezTo>
                <a:cubicBezTo>
                  <a:pt x="26307" y="94085"/>
                  <a:pt x="26204" y="94034"/>
                  <a:pt x="26152" y="93931"/>
                </a:cubicBezTo>
                <a:cubicBezTo>
                  <a:pt x="26152" y="93931"/>
                  <a:pt x="28267" y="49416"/>
                  <a:pt x="3843" y="49416"/>
                </a:cubicBezTo>
                <a:lnTo>
                  <a:pt x="3843" y="49055"/>
                </a:lnTo>
                <a:lnTo>
                  <a:pt x="3869" y="49055"/>
                </a:lnTo>
                <a:cubicBezTo>
                  <a:pt x="12019" y="49055"/>
                  <a:pt x="19369" y="42427"/>
                  <a:pt x="22284" y="32317"/>
                </a:cubicBezTo>
                <a:cubicBezTo>
                  <a:pt x="24140" y="25817"/>
                  <a:pt x="25404" y="16919"/>
                  <a:pt x="25533" y="4720"/>
                </a:cubicBezTo>
                <a:cubicBezTo>
                  <a:pt x="25533" y="4720"/>
                  <a:pt x="25533" y="4514"/>
                  <a:pt x="25765" y="4514"/>
                </a:cubicBezTo>
                <a:cubicBezTo>
                  <a:pt x="25782" y="4511"/>
                  <a:pt x="25799" y="4509"/>
                  <a:pt x="25815" y="4509"/>
                </a:cubicBezTo>
                <a:close/>
                <a:moveTo>
                  <a:pt x="0" y="1"/>
                </a:moveTo>
                <a:lnTo>
                  <a:pt x="0" y="96716"/>
                </a:lnTo>
                <a:lnTo>
                  <a:pt x="52227" y="96716"/>
                </a:lnTo>
                <a:lnTo>
                  <a:pt x="522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60388" y="-692789"/>
            <a:ext cx="1305675" cy="2417925"/>
          </a:xfrm>
          <a:custGeom>
            <a:avLst/>
            <a:gdLst/>
            <a:ahLst/>
            <a:cxnLst/>
            <a:rect l="l" t="t" r="r" b="b"/>
            <a:pathLst>
              <a:path w="52227" h="96717" extrusionOk="0">
                <a:moveTo>
                  <a:pt x="25815" y="4509"/>
                </a:moveTo>
                <a:cubicBezTo>
                  <a:pt x="25921" y="4509"/>
                  <a:pt x="26008" y="4579"/>
                  <a:pt x="26075" y="4669"/>
                </a:cubicBezTo>
                <a:cubicBezTo>
                  <a:pt x="26075" y="4669"/>
                  <a:pt x="23960" y="49184"/>
                  <a:pt x="48358" y="49184"/>
                </a:cubicBezTo>
                <a:lnTo>
                  <a:pt x="48358" y="49545"/>
                </a:lnTo>
                <a:cubicBezTo>
                  <a:pt x="48342" y="49545"/>
                  <a:pt x="48326" y="49545"/>
                  <a:pt x="48311" y="49545"/>
                </a:cubicBezTo>
                <a:cubicBezTo>
                  <a:pt x="40180" y="49545"/>
                  <a:pt x="32826" y="56167"/>
                  <a:pt x="29943" y="66257"/>
                </a:cubicBezTo>
                <a:cubicBezTo>
                  <a:pt x="28061" y="72756"/>
                  <a:pt x="26797" y="81654"/>
                  <a:pt x="26694" y="93879"/>
                </a:cubicBezTo>
                <a:cubicBezTo>
                  <a:pt x="26694" y="93879"/>
                  <a:pt x="26694" y="94085"/>
                  <a:pt x="26436" y="94085"/>
                </a:cubicBezTo>
                <a:cubicBezTo>
                  <a:pt x="26307" y="94085"/>
                  <a:pt x="26204" y="94034"/>
                  <a:pt x="26152" y="93931"/>
                </a:cubicBezTo>
                <a:cubicBezTo>
                  <a:pt x="26152" y="93931"/>
                  <a:pt x="28267" y="49416"/>
                  <a:pt x="3843" y="49416"/>
                </a:cubicBezTo>
                <a:lnTo>
                  <a:pt x="3843" y="49055"/>
                </a:lnTo>
                <a:lnTo>
                  <a:pt x="3869" y="49055"/>
                </a:lnTo>
                <a:cubicBezTo>
                  <a:pt x="12019" y="49055"/>
                  <a:pt x="19369" y="42427"/>
                  <a:pt x="22284" y="32317"/>
                </a:cubicBezTo>
                <a:cubicBezTo>
                  <a:pt x="24140" y="25817"/>
                  <a:pt x="25404" y="16919"/>
                  <a:pt x="25533" y="4720"/>
                </a:cubicBezTo>
                <a:cubicBezTo>
                  <a:pt x="25533" y="4720"/>
                  <a:pt x="25533" y="4514"/>
                  <a:pt x="25765" y="4514"/>
                </a:cubicBezTo>
                <a:cubicBezTo>
                  <a:pt x="25782" y="4511"/>
                  <a:pt x="25799" y="4509"/>
                  <a:pt x="25815" y="4509"/>
                </a:cubicBezTo>
                <a:close/>
                <a:moveTo>
                  <a:pt x="0" y="1"/>
                </a:moveTo>
                <a:lnTo>
                  <a:pt x="0" y="96716"/>
                </a:lnTo>
                <a:lnTo>
                  <a:pt x="52227" y="96716"/>
                </a:lnTo>
                <a:lnTo>
                  <a:pt x="522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0" y="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txBox="1">
            <a:spLocks noGrp="1"/>
          </p:cNvSpPr>
          <p:nvPr>
            <p:ph type="body" idx="4294967295"/>
          </p:nvPr>
        </p:nvSpPr>
        <p:spPr>
          <a:xfrm>
            <a:off x="552950" y="2789650"/>
            <a:ext cx="7699200" cy="19326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AutoNum type="arabicPeriod"/>
            </a:pPr>
            <a:r>
              <a:rPr lang="en" sz="1300"/>
              <a:t>Real enterprise deployment scenario</a:t>
            </a:r>
            <a:endParaRPr sz="1300"/>
          </a:p>
          <a:p>
            <a:pPr marL="457200" lvl="0" indent="-311150" algn="l" rtl="0">
              <a:lnSpc>
                <a:spcPct val="150000"/>
              </a:lnSpc>
              <a:spcBef>
                <a:spcPts val="0"/>
              </a:spcBef>
              <a:spcAft>
                <a:spcPts val="0"/>
              </a:spcAft>
              <a:buSzPts val="1300"/>
              <a:buAutoNum type="arabicPeriod"/>
            </a:pPr>
            <a:r>
              <a:rPr lang="en" sz="1300"/>
              <a:t>Addition of </a:t>
            </a:r>
            <a:r>
              <a:rPr lang="en" sz="1300" b="1"/>
              <a:t>other external datasets</a:t>
            </a:r>
            <a:r>
              <a:rPr lang="en" sz="1300"/>
              <a:t>: events data- hockey games, concerts, which can lead to many people traveling across places, leading to potential rise in coupon popularity.</a:t>
            </a:r>
            <a:endParaRPr sz="1300"/>
          </a:p>
          <a:p>
            <a:pPr marL="457200" lvl="0" indent="-311150" algn="l" rtl="0">
              <a:lnSpc>
                <a:spcPct val="150000"/>
              </a:lnSpc>
              <a:spcBef>
                <a:spcPts val="0"/>
              </a:spcBef>
              <a:spcAft>
                <a:spcPts val="0"/>
              </a:spcAft>
              <a:buSzPts val="1300"/>
              <a:buAutoNum type="arabicPeriod"/>
            </a:pPr>
            <a:r>
              <a:rPr lang="en" sz="1300"/>
              <a:t>Deploying model with an endpoint in </a:t>
            </a:r>
            <a:r>
              <a:rPr lang="en" sz="1300" b="1"/>
              <a:t>Azure ML</a:t>
            </a:r>
            <a:r>
              <a:rPr lang="en" sz="1300"/>
              <a:t>, instead of storing it in Azure Blob Storage.</a:t>
            </a:r>
            <a:endParaRPr sz="1300"/>
          </a:p>
          <a:p>
            <a:pPr marL="457200" lvl="0" indent="-311150" algn="l" rtl="0">
              <a:lnSpc>
                <a:spcPct val="150000"/>
              </a:lnSpc>
              <a:spcBef>
                <a:spcPts val="0"/>
              </a:spcBef>
              <a:spcAft>
                <a:spcPts val="0"/>
              </a:spcAft>
              <a:buSzPts val="1300"/>
              <a:buAutoNum type="arabicPeriod"/>
            </a:pPr>
            <a:r>
              <a:rPr lang="en" sz="1300"/>
              <a:t>Enabling the </a:t>
            </a:r>
            <a:r>
              <a:rPr lang="en" sz="1300" b="1"/>
              <a:t>test data streaming</a:t>
            </a:r>
            <a:r>
              <a:rPr lang="en" sz="1300"/>
              <a:t> on a real-time basis using Confluent.</a:t>
            </a:r>
            <a:endParaRPr sz="1300"/>
          </a:p>
          <a:p>
            <a:pPr marL="457200" lvl="0" indent="-311150" algn="l" rtl="0">
              <a:lnSpc>
                <a:spcPct val="150000"/>
              </a:lnSpc>
              <a:spcBef>
                <a:spcPts val="0"/>
              </a:spcBef>
              <a:spcAft>
                <a:spcPts val="0"/>
              </a:spcAft>
              <a:buSzPts val="1300"/>
              <a:buAutoNum type="arabicPeriod"/>
            </a:pPr>
            <a:r>
              <a:rPr lang="en" sz="1300" b="1"/>
              <a:t>Increasing predictors</a:t>
            </a:r>
            <a:r>
              <a:rPr lang="en" sz="1300"/>
              <a:t> for analysis based on model results and external researches.</a:t>
            </a:r>
            <a:endParaRPr sz="1300"/>
          </a:p>
        </p:txBody>
      </p:sp>
      <p:sp>
        <p:nvSpPr>
          <p:cNvPr id="317" name="Google Shape;317;p37"/>
          <p:cNvSpPr txBox="1">
            <a:spLocks noGrp="1"/>
          </p:cNvSpPr>
          <p:nvPr>
            <p:ph type="title"/>
          </p:nvPr>
        </p:nvSpPr>
        <p:spPr>
          <a:xfrm>
            <a:off x="214550" y="277063"/>
            <a:ext cx="79920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Implications </a:t>
            </a:r>
            <a:r>
              <a:rPr lang="en" sz="2400">
                <a:solidFill>
                  <a:srgbClr val="A64D79"/>
                </a:solidFill>
              </a:rPr>
              <a:t>–</a:t>
            </a:r>
            <a:r>
              <a:rPr lang="en"/>
              <a:t> </a:t>
            </a:r>
            <a:r>
              <a:rPr lang="en" sz="1600">
                <a:solidFill>
                  <a:srgbClr val="A64D79"/>
                </a:solidFill>
                <a:latin typeface="Bitter"/>
                <a:ea typeface="Bitter"/>
                <a:cs typeface="Bitter"/>
                <a:sym typeface="Bitter"/>
              </a:rPr>
              <a:t>From the identified model prediction pattern</a:t>
            </a:r>
            <a:endParaRPr sz="1600">
              <a:solidFill>
                <a:srgbClr val="A64D79"/>
              </a:solidFill>
              <a:latin typeface="Bitter"/>
              <a:ea typeface="Bitter"/>
              <a:cs typeface="Bitter"/>
              <a:sym typeface="Bitter"/>
            </a:endParaRPr>
          </a:p>
        </p:txBody>
      </p:sp>
      <p:sp>
        <p:nvSpPr>
          <p:cNvPr id="318" name="Google Shape;318;p37"/>
          <p:cNvSpPr txBox="1">
            <a:spLocks noGrp="1"/>
          </p:cNvSpPr>
          <p:nvPr>
            <p:ph type="title"/>
          </p:nvPr>
        </p:nvSpPr>
        <p:spPr>
          <a:xfrm>
            <a:off x="260150" y="2203700"/>
            <a:ext cx="79920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extensions </a:t>
            </a:r>
            <a:endParaRPr/>
          </a:p>
        </p:txBody>
      </p:sp>
      <p:sp>
        <p:nvSpPr>
          <p:cNvPr id="319" name="Google Shape;319;p37"/>
          <p:cNvSpPr txBox="1">
            <a:spLocks noGrp="1"/>
          </p:cNvSpPr>
          <p:nvPr>
            <p:ph type="body" idx="4294967295"/>
          </p:nvPr>
        </p:nvSpPr>
        <p:spPr>
          <a:xfrm>
            <a:off x="507350" y="917063"/>
            <a:ext cx="7699200" cy="10404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sz="1300"/>
              <a:t>To collect more data – Target more on the identified populations that have higher incentives of giving out the data encouraged by coupons</a:t>
            </a:r>
            <a:endParaRPr sz="1300"/>
          </a:p>
          <a:p>
            <a:pPr marL="457200" lvl="0" indent="-311150" algn="l" rtl="0">
              <a:lnSpc>
                <a:spcPct val="150000"/>
              </a:lnSpc>
              <a:spcBef>
                <a:spcPts val="0"/>
              </a:spcBef>
              <a:spcAft>
                <a:spcPts val="0"/>
              </a:spcAft>
              <a:buSzPts val="1300"/>
              <a:buChar char="-"/>
            </a:pPr>
            <a:r>
              <a:rPr lang="en" sz="1300"/>
              <a:t>More informed about how the model works. If not satisfied with the pattern/preference of the predictions, we can consider tuning the model. </a:t>
            </a:r>
            <a:endParaRPr sz="1300"/>
          </a:p>
          <a:p>
            <a:pPr marL="0" lvl="0" indent="0" algn="l" rtl="0">
              <a:lnSpc>
                <a:spcPct val="150000"/>
              </a:lnSpc>
              <a:spcBef>
                <a:spcPts val="1600"/>
              </a:spcBef>
              <a:spcAft>
                <a:spcPts val="1600"/>
              </a:spcAft>
              <a:buNone/>
            </a:pP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38"/>
          <p:cNvPicPr preferRelativeResize="0"/>
          <p:nvPr/>
        </p:nvPicPr>
        <p:blipFill rotWithShape="1">
          <a:blip r:embed="rId3">
            <a:alphaModFix/>
          </a:blip>
          <a:srcRect l="21490" r="42965"/>
          <a:stretch/>
        </p:blipFill>
        <p:spPr>
          <a:xfrm>
            <a:off x="1201325" y="-122450"/>
            <a:ext cx="2807753" cy="5266100"/>
          </a:xfrm>
          <a:prstGeom prst="rect">
            <a:avLst/>
          </a:prstGeom>
          <a:noFill/>
          <a:ln>
            <a:noFill/>
          </a:ln>
        </p:spPr>
      </p:pic>
      <p:sp>
        <p:nvSpPr>
          <p:cNvPr id="325" name="Google Shape;325;p38"/>
          <p:cNvSpPr/>
          <p:nvPr/>
        </p:nvSpPr>
        <p:spPr>
          <a:xfrm>
            <a:off x="1146425" y="-224866"/>
            <a:ext cx="2957354" cy="5476600"/>
          </a:xfrm>
          <a:custGeom>
            <a:avLst/>
            <a:gdLst/>
            <a:ahLst/>
            <a:cxnLst/>
            <a:rect l="l" t="t" r="r" b="b"/>
            <a:pathLst>
              <a:path w="52227" h="96717" extrusionOk="0">
                <a:moveTo>
                  <a:pt x="25815" y="4509"/>
                </a:moveTo>
                <a:cubicBezTo>
                  <a:pt x="25921" y="4509"/>
                  <a:pt x="26008" y="4579"/>
                  <a:pt x="26075" y="4669"/>
                </a:cubicBezTo>
                <a:cubicBezTo>
                  <a:pt x="26075" y="4669"/>
                  <a:pt x="23960" y="49184"/>
                  <a:pt x="48358" y="49184"/>
                </a:cubicBezTo>
                <a:lnTo>
                  <a:pt x="48358" y="49545"/>
                </a:lnTo>
                <a:cubicBezTo>
                  <a:pt x="48342" y="49545"/>
                  <a:pt x="48326" y="49545"/>
                  <a:pt x="48311" y="49545"/>
                </a:cubicBezTo>
                <a:cubicBezTo>
                  <a:pt x="40180" y="49545"/>
                  <a:pt x="32826" y="56167"/>
                  <a:pt x="29943" y="66257"/>
                </a:cubicBezTo>
                <a:cubicBezTo>
                  <a:pt x="28061" y="72756"/>
                  <a:pt x="26797" y="81654"/>
                  <a:pt x="26694" y="93879"/>
                </a:cubicBezTo>
                <a:cubicBezTo>
                  <a:pt x="26694" y="93879"/>
                  <a:pt x="26694" y="94085"/>
                  <a:pt x="26436" y="94085"/>
                </a:cubicBezTo>
                <a:cubicBezTo>
                  <a:pt x="26307" y="94085"/>
                  <a:pt x="26204" y="94034"/>
                  <a:pt x="26152" y="93931"/>
                </a:cubicBezTo>
                <a:cubicBezTo>
                  <a:pt x="26152" y="93931"/>
                  <a:pt x="28267" y="49416"/>
                  <a:pt x="3843" y="49416"/>
                </a:cubicBezTo>
                <a:lnTo>
                  <a:pt x="3843" y="49055"/>
                </a:lnTo>
                <a:lnTo>
                  <a:pt x="3869" y="49055"/>
                </a:lnTo>
                <a:cubicBezTo>
                  <a:pt x="12019" y="49055"/>
                  <a:pt x="19369" y="42427"/>
                  <a:pt x="22284" y="32317"/>
                </a:cubicBezTo>
                <a:cubicBezTo>
                  <a:pt x="24140" y="25817"/>
                  <a:pt x="25404" y="16919"/>
                  <a:pt x="25533" y="4720"/>
                </a:cubicBezTo>
                <a:cubicBezTo>
                  <a:pt x="25533" y="4720"/>
                  <a:pt x="25533" y="4514"/>
                  <a:pt x="25765" y="4514"/>
                </a:cubicBezTo>
                <a:cubicBezTo>
                  <a:pt x="25782" y="4511"/>
                  <a:pt x="25799" y="4509"/>
                  <a:pt x="25815" y="4509"/>
                </a:cubicBezTo>
                <a:close/>
                <a:moveTo>
                  <a:pt x="0" y="1"/>
                </a:moveTo>
                <a:lnTo>
                  <a:pt x="0" y="96716"/>
                </a:lnTo>
                <a:lnTo>
                  <a:pt x="52227" y="96716"/>
                </a:lnTo>
                <a:lnTo>
                  <a:pt x="522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150" y="15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txBox="1">
            <a:spLocks noGrp="1"/>
          </p:cNvSpPr>
          <p:nvPr>
            <p:ph type="title"/>
          </p:nvPr>
        </p:nvSpPr>
        <p:spPr>
          <a:xfrm>
            <a:off x="2653425" y="2039200"/>
            <a:ext cx="5368200" cy="4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5700"/>
              <a:t>Thank you!</a:t>
            </a:r>
            <a:endParaRPr sz="5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rot="2700000">
            <a:off x="7630012" y="-612304"/>
            <a:ext cx="2359523" cy="1808303"/>
          </a:xfrm>
          <a:prstGeom prst="rect">
            <a:avLst/>
          </a:prstGeom>
          <a:noFill/>
          <a:ln>
            <a:noFill/>
          </a:ln>
        </p:spPr>
      </p:pic>
      <p:sp>
        <p:nvSpPr>
          <p:cNvPr id="154" name="Google Shape;154;p25"/>
          <p:cNvSpPr/>
          <p:nvPr/>
        </p:nvSpPr>
        <p:spPr>
          <a:xfrm rot="2700000">
            <a:off x="7580510" y="-695306"/>
            <a:ext cx="2458526" cy="1974306"/>
          </a:xfrm>
          <a:custGeom>
            <a:avLst/>
            <a:gdLst/>
            <a:ahLst/>
            <a:cxnLst/>
            <a:rect l="l" t="t" r="r" b="b"/>
            <a:pathLst>
              <a:path w="98342" h="78973" extrusionOk="0">
                <a:moveTo>
                  <a:pt x="80442" y="7492"/>
                </a:moveTo>
                <a:cubicBezTo>
                  <a:pt x="80512" y="7492"/>
                  <a:pt x="80579" y="7525"/>
                  <a:pt x="80623" y="7583"/>
                </a:cubicBezTo>
                <a:cubicBezTo>
                  <a:pt x="80700" y="7661"/>
                  <a:pt x="80752" y="7790"/>
                  <a:pt x="80700" y="7919"/>
                </a:cubicBezTo>
                <a:cubicBezTo>
                  <a:pt x="80700" y="7919"/>
                  <a:pt x="66876" y="20479"/>
                  <a:pt x="61821" y="34045"/>
                </a:cubicBezTo>
                <a:cubicBezTo>
                  <a:pt x="63214" y="34689"/>
                  <a:pt x="64658" y="35231"/>
                  <a:pt x="66128" y="35669"/>
                </a:cubicBezTo>
                <a:cubicBezTo>
                  <a:pt x="72628" y="37526"/>
                  <a:pt x="81551" y="38816"/>
                  <a:pt x="93776" y="38919"/>
                </a:cubicBezTo>
                <a:cubicBezTo>
                  <a:pt x="93776" y="38919"/>
                  <a:pt x="93957" y="38919"/>
                  <a:pt x="93957" y="39151"/>
                </a:cubicBezTo>
                <a:cubicBezTo>
                  <a:pt x="93982" y="39280"/>
                  <a:pt x="93905" y="39409"/>
                  <a:pt x="93802" y="39461"/>
                </a:cubicBezTo>
                <a:cubicBezTo>
                  <a:pt x="93802" y="39461"/>
                  <a:pt x="92804" y="39412"/>
                  <a:pt x="91107" y="39412"/>
                </a:cubicBezTo>
                <a:cubicBezTo>
                  <a:pt x="85458" y="39412"/>
                  <a:pt x="72065" y="39946"/>
                  <a:pt x="61950" y="44567"/>
                </a:cubicBezTo>
                <a:cubicBezTo>
                  <a:pt x="62466" y="46012"/>
                  <a:pt x="63111" y="47430"/>
                  <a:pt x="63859" y="48771"/>
                </a:cubicBezTo>
                <a:cubicBezTo>
                  <a:pt x="67134" y="54677"/>
                  <a:pt x="72550" y="61899"/>
                  <a:pt x="81113" y="70616"/>
                </a:cubicBezTo>
                <a:cubicBezTo>
                  <a:pt x="81190" y="70693"/>
                  <a:pt x="81164" y="70848"/>
                  <a:pt x="81061" y="70925"/>
                </a:cubicBezTo>
                <a:cubicBezTo>
                  <a:pt x="81005" y="71001"/>
                  <a:pt x="80920" y="71049"/>
                  <a:pt x="80839" y="71049"/>
                </a:cubicBezTo>
                <a:cubicBezTo>
                  <a:pt x="80809" y="71049"/>
                  <a:pt x="80779" y="71042"/>
                  <a:pt x="80752" y="71029"/>
                </a:cubicBezTo>
                <a:cubicBezTo>
                  <a:pt x="80752" y="71029"/>
                  <a:pt x="66954" y="55864"/>
                  <a:pt x="52691" y="51479"/>
                </a:cubicBezTo>
                <a:cubicBezTo>
                  <a:pt x="50422" y="54419"/>
                  <a:pt x="49210" y="58056"/>
                  <a:pt x="49287" y="61770"/>
                </a:cubicBezTo>
                <a:lnTo>
                  <a:pt x="48926" y="61770"/>
                </a:lnTo>
                <a:lnTo>
                  <a:pt x="48926" y="61744"/>
                </a:lnTo>
                <a:cubicBezTo>
                  <a:pt x="48926" y="58185"/>
                  <a:pt x="47662" y="54780"/>
                  <a:pt x="45418" y="51840"/>
                </a:cubicBezTo>
                <a:cubicBezTo>
                  <a:pt x="43484" y="52433"/>
                  <a:pt x="41627" y="53233"/>
                  <a:pt x="39873" y="54213"/>
                </a:cubicBezTo>
                <a:cubicBezTo>
                  <a:pt x="33967" y="57488"/>
                  <a:pt x="26772" y="62904"/>
                  <a:pt x="18054" y="71441"/>
                </a:cubicBezTo>
                <a:cubicBezTo>
                  <a:pt x="18007" y="71477"/>
                  <a:pt x="17948" y="71496"/>
                  <a:pt x="17890" y="71496"/>
                </a:cubicBezTo>
                <a:cubicBezTo>
                  <a:pt x="17824" y="71496"/>
                  <a:pt x="17761" y="71471"/>
                  <a:pt x="17719" y="71415"/>
                </a:cubicBezTo>
                <a:cubicBezTo>
                  <a:pt x="17642" y="71338"/>
                  <a:pt x="17590" y="71209"/>
                  <a:pt x="17642" y="71080"/>
                </a:cubicBezTo>
                <a:cubicBezTo>
                  <a:pt x="17642" y="71080"/>
                  <a:pt x="31466" y="58520"/>
                  <a:pt x="36521" y="44954"/>
                </a:cubicBezTo>
                <a:cubicBezTo>
                  <a:pt x="35128" y="44284"/>
                  <a:pt x="33684" y="43768"/>
                  <a:pt x="32188" y="43329"/>
                </a:cubicBezTo>
                <a:cubicBezTo>
                  <a:pt x="25689" y="41472"/>
                  <a:pt x="16791" y="40209"/>
                  <a:pt x="4566" y="40080"/>
                </a:cubicBezTo>
                <a:cubicBezTo>
                  <a:pt x="4566" y="40080"/>
                  <a:pt x="4385" y="40080"/>
                  <a:pt x="4385" y="39848"/>
                </a:cubicBezTo>
                <a:cubicBezTo>
                  <a:pt x="4360" y="39719"/>
                  <a:pt x="4437" y="39590"/>
                  <a:pt x="4540" y="39538"/>
                </a:cubicBezTo>
                <a:cubicBezTo>
                  <a:pt x="4540" y="39538"/>
                  <a:pt x="5531" y="39586"/>
                  <a:pt x="7218" y="39586"/>
                </a:cubicBezTo>
                <a:cubicBezTo>
                  <a:pt x="12857" y="39586"/>
                  <a:pt x="26267" y="39051"/>
                  <a:pt x="36392" y="34406"/>
                </a:cubicBezTo>
                <a:cubicBezTo>
                  <a:pt x="35850" y="32961"/>
                  <a:pt x="35205" y="31569"/>
                  <a:pt x="34457" y="30228"/>
                </a:cubicBezTo>
                <a:cubicBezTo>
                  <a:pt x="31182" y="24321"/>
                  <a:pt x="25766" y="17126"/>
                  <a:pt x="17203" y="8409"/>
                </a:cubicBezTo>
                <a:cubicBezTo>
                  <a:pt x="17126" y="8305"/>
                  <a:pt x="17152" y="8151"/>
                  <a:pt x="17255" y="8073"/>
                </a:cubicBezTo>
                <a:cubicBezTo>
                  <a:pt x="17314" y="7994"/>
                  <a:pt x="17403" y="7961"/>
                  <a:pt x="17488" y="7961"/>
                </a:cubicBezTo>
                <a:cubicBezTo>
                  <a:pt x="17514" y="7961"/>
                  <a:pt x="17540" y="7964"/>
                  <a:pt x="17564" y="7970"/>
                </a:cubicBezTo>
                <a:cubicBezTo>
                  <a:pt x="17564" y="7970"/>
                  <a:pt x="31362" y="23161"/>
                  <a:pt x="45625" y="27520"/>
                </a:cubicBezTo>
                <a:cubicBezTo>
                  <a:pt x="47894" y="24579"/>
                  <a:pt x="49107" y="20969"/>
                  <a:pt x="49029" y="17255"/>
                </a:cubicBezTo>
                <a:lnTo>
                  <a:pt x="49390" y="17255"/>
                </a:lnTo>
                <a:cubicBezTo>
                  <a:pt x="49390" y="20814"/>
                  <a:pt x="50628" y="24244"/>
                  <a:pt x="52898" y="27184"/>
                </a:cubicBezTo>
                <a:cubicBezTo>
                  <a:pt x="54832" y="26591"/>
                  <a:pt x="56689" y="25792"/>
                  <a:pt x="58443" y="24812"/>
                </a:cubicBezTo>
                <a:cubicBezTo>
                  <a:pt x="64375" y="21536"/>
                  <a:pt x="71570" y="16120"/>
                  <a:pt x="80288" y="7557"/>
                </a:cubicBezTo>
                <a:cubicBezTo>
                  <a:pt x="80333" y="7512"/>
                  <a:pt x="80388" y="7492"/>
                  <a:pt x="80442" y="7492"/>
                </a:cubicBezTo>
                <a:close/>
                <a:moveTo>
                  <a:pt x="1" y="1"/>
                </a:moveTo>
                <a:lnTo>
                  <a:pt x="1" y="78972"/>
                </a:lnTo>
                <a:lnTo>
                  <a:pt x="98341" y="78972"/>
                </a:lnTo>
                <a:lnTo>
                  <a:pt x="983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5"/>
          <p:cNvPicPr preferRelativeResize="0"/>
          <p:nvPr/>
        </p:nvPicPr>
        <p:blipFill>
          <a:blip r:embed="rId3">
            <a:alphaModFix/>
          </a:blip>
          <a:stretch>
            <a:fillRect/>
          </a:stretch>
        </p:blipFill>
        <p:spPr>
          <a:xfrm rot="2700000">
            <a:off x="-877788" y="3984396"/>
            <a:ext cx="2359523" cy="1808303"/>
          </a:xfrm>
          <a:prstGeom prst="rect">
            <a:avLst/>
          </a:prstGeom>
          <a:noFill/>
          <a:ln>
            <a:noFill/>
          </a:ln>
        </p:spPr>
      </p:pic>
      <p:sp>
        <p:nvSpPr>
          <p:cNvPr id="156" name="Google Shape;156;p25"/>
          <p:cNvSpPr/>
          <p:nvPr/>
        </p:nvSpPr>
        <p:spPr>
          <a:xfrm rot="2700000">
            <a:off x="-896740" y="3878969"/>
            <a:ext cx="2458526" cy="1974306"/>
          </a:xfrm>
          <a:custGeom>
            <a:avLst/>
            <a:gdLst/>
            <a:ahLst/>
            <a:cxnLst/>
            <a:rect l="l" t="t" r="r" b="b"/>
            <a:pathLst>
              <a:path w="98342" h="78973" extrusionOk="0">
                <a:moveTo>
                  <a:pt x="80442" y="7492"/>
                </a:moveTo>
                <a:cubicBezTo>
                  <a:pt x="80512" y="7492"/>
                  <a:pt x="80579" y="7525"/>
                  <a:pt x="80623" y="7583"/>
                </a:cubicBezTo>
                <a:cubicBezTo>
                  <a:pt x="80700" y="7661"/>
                  <a:pt x="80752" y="7790"/>
                  <a:pt x="80700" y="7919"/>
                </a:cubicBezTo>
                <a:cubicBezTo>
                  <a:pt x="80700" y="7919"/>
                  <a:pt x="66876" y="20479"/>
                  <a:pt x="61821" y="34045"/>
                </a:cubicBezTo>
                <a:cubicBezTo>
                  <a:pt x="63214" y="34689"/>
                  <a:pt x="64658" y="35231"/>
                  <a:pt x="66128" y="35669"/>
                </a:cubicBezTo>
                <a:cubicBezTo>
                  <a:pt x="72628" y="37526"/>
                  <a:pt x="81551" y="38816"/>
                  <a:pt x="93776" y="38919"/>
                </a:cubicBezTo>
                <a:cubicBezTo>
                  <a:pt x="93776" y="38919"/>
                  <a:pt x="93957" y="38919"/>
                  <a:pt x="93957" y="39151"/>
                </a:cubicBezTo>
                <a:cubicBezTo>
                  <a:pt x="93982" y="39280"/>
                  <a:pt x="93905" y="39409"/>
                  <a:pt x="93802" y="39461"/>
                </a:cubicBezTo>
                <a:cubicBezTo>
                  <a:pt x="93802" y="39461"/>
                  <a:pt x="92804" y="39412"/>
                  <a:pt x="91107" y="39412"/>
                </a:cubicBezTo>
                <a:cubicBezTo>
                  <a:pt x="85458" y="39412"/>
                  <a:pt x="72065" y="39946"/>
                  <a:pt x="61950" y="44567"/>
                </a:cubicBezTo>
                <a:cubicBezTo>
                  <a:pt x="62466" y="46012"/>
                  <a:pt x="63111" y="47430"/>
                  <a:pt x="63859" y="48771"/>
                </a:cubicBezTo>
                <a:cubicBezTo>
                  <a:pt x="67134" y="54677"/>
                  <a:pt x="72550" y="61899"/>
                  <a:pt x="81113" y="70616"/>
                </a:cubicBezTo>
                <a:cubicBezTo>
                  <a:pt x="81190" y="70693"/>
                  <a:pt x="81164" y="70848"/>
                  <a:pt x="81061" y="70925"/>
                </a:cubicBezTo>
                <a:cubicBezTo>
                  <a:pt x="81005" y="71001"/>
                  <a:pt x="80920" y="71049"/>
                  <a:pt x="80839" y="71049"/>
                </a:cubicBezTo>
                <a:cubicBezTo>
                  <a:pt x="80809" y="71049"/>
                  <a:pt x="80779" y="71042"/>
                  <a:pt x="80752" y="71029"/>
                </a:cubicBezTo>
                <a:cubicBezTo>
                  <a:pt x="80752" y="71029"/>
                  <a:pt x="66954" y="55864"/>
                  <a:pt x="52691" y="51479"/>
                </a:cubicBezTo>
                <a:cubicBezTo>
                  <a:pt x="50422" y="54419"/>
                  <a:pt x="49210" y="58056"/>
                  <a:pt x="49287" y="61770"/>
                </a:cubicBezTo>
                <a:lnTo>
                  <a:pt x="48926" y="61770"/>
                </a:lnTo>
                <a:lnTo>
                  <a:pt x="48926" y="61744"/>
                </a:lnTo>
                <a:cubicBezTo>
                  <a:pt x="48926" y="58185"/>
                  <a:pt x="47662" y="54780"/>
                  <a:pt x="45418" y="51840"/>
                </a:cubicBezTo>
                <a:cubicBezTo>
                  <a:pt x="43484" y="52433"/>
                  <a:pt x="41627" y="53233"/>
                  <a:pt x="39873" y="54213"/>
                </a:cubicBezTo>
                <a:cubicBezTo>
                  <a:pt x="33967" y="57488"/>
                  <a:pt x="26772" y="62904"/>
                  <a:pt x="18054" y="71441"/>
                </a:cubicBezTo>
                <a:cubicBezTo>
                  <a:pt x="18007" y="71477"/>
                  <a:pt x="17948" y="71496"/>
                  <a:pt x="17890" y="71496"/>
                </a:cubicBezTo>
                <a:cubicBezTo>
                  <a:pt x="17824" y="71496"/>
                  <a:pt x="17761" y="71471"/>
                  <a:pt x="17719" y="71415"/>
                </a:cubicBezTo>
                <a:cubicBezTo>
                  <a:pt x="17642" y="71338"/>
                  <a:pt x="17590" y="71209"/>
                  <a:pt x="17642" y="71080"/>
                </a:cubicBezTo>
                <a:cubicBezTo>
                  <a:pt x="17642" y="71080"/>
                  <a:pt x="31466" y="58520"/>
                  <a:pt x="36521" y="44954"/>
                </a:cubicBezTo>
                <a:cubicBezTo>
                  <a:pt x="35128" y="44284"/>
                  <a:pt x="33684" y="43768"/>
                  <a:pt x="32188" y="43329"/>
                </a:cubicBezTo>
                <a:cubicBezTo>
                  <a:pt x="25689" y="41472"/>
                  <a:pt x="16791" y="40209"/>
                  <a:pt x="4566" y="40080"/>
                </a:cubicBezTo>
                <a:cubicBezTo>
                  <a:pt x="4566" y="40080"/>
                  <a:pt x="4385" y="40080"/>
                  <a:pt x="4385" y="39848"/>
                </a:cubicBezTo>
                <a:cubicBezTo>
                  <a:pt x="4360" y="39719"/>
                  <a:pt x="4437" y="39590"/>
                  <a:pt x="4540" y="39538"/>
                </a:cubicBezTo>
                <a:cubicBezTo>
                  <a:pt x="4540" y="39538"/>
                  <a:pt x="5531" y="39586"/>
                  <a:pt x="7218" y="39586"/>
                </a:cubicBezTo>
                <a:cubicBezTo>
                  <a:pt x="12857" y="39586"/>
                  <a:pt x="26267" y="39051"/>
                  <a:pt x="36392" y="34406"/>
                </a:cubicBezTo>
                <a:cubicBezTo>
                  <a:pt x="35850" y="32961"/>
                  <a:pt x="35205" y="31569"/>
                  <a:pt x="34457" y="30228"/>
                </a:cubicBezTo>
                <a:cubicBezTo>
                  <a:pt x="31182" y="24321"/>
                  <a:pt x="25766" y="17126"/>
                  <a:pt x="17203" y="8409"/>
                </a:cubicBezTo>
                <a:cubicBezTo>
                  <a:pt x="17126" y="8305"/>
                  <a:pt x="17152" y="8151"/>
                  <a:pt x="17255" y="8073"/>
                </a:cubicBezTo>
                <a:cubicBezTo>
                  <a:pt x="17314" y="7994"/>
                  <a:pt x="17403" y="7961"/>
                  <a:pt x="17488" y="7961"/>
                </a:cubicBezTo>
                <a:cubicBezTo>
                  <a:pt x="17514" y="7961"/>
                  <a:pt x="17540" y="7964"/>
                  <a:pt x="17564" y="7970"/>
                </a:cubicBezTo>
                <a:cubicBezTo>
                  <a:pt x="17564" y="7970"/>
                  <a:pt x="31362" y="23161"/>
                  <a:pt x="45625" y="27520"/>
                </a:cubicBezTo>
                <a:cubicBezTo>
                  <a:pt x="47894" y="24579"/>
                  <a:pt x="49107" y="20969"/>
                  <a:pt x="49029" y="17255"/>
                </a:cubicBezTo>
                <a:lnTo>
                  <a:pt x="49390" y="17255"/>
                </a:lnTo>
                <a:cubicBezTo>
                  <a:pt x="49390" y="20814"/>
                  <a:pt x="50628" y="24244"/>
                  <a:pt x="52898" y="27184"/>
                </a:cubicBezTo>
                <a:cubicBezTo>
                  <a:pt x="54832" y="26591"/>
                  <a:pt x="56689" y="25792"/>
                  <a:pt x="58443" y="24812"/>
                </a:cubicBezTo>
                <a:cubicBezTo>
                  <a:pt x="64375" y="21536"/>
                  <a:pt x="71570" y="16120"/>
                  <a:pt x="80288" y="7557"/>
                </a:cubicBezTo>
                <a:cubicBezTo>
                  <a:pt x="80333" y="7512"/>
                  <a:pt x="80388" y="7492"/>
                  <a:pt x="80442" y="7492"/>
                </a:cubicBezTo>
                <a:close/>
                <a:moveTo>
                  <a:pt x="1" y="1"/>
                </a:moveTo>
                <a:lnTo>
                  <a:pt x="1" y="78972"/>
                </a:lnTo>
                <a:lnTo>
                  <a:pt x="98341" y="78972"/>
                </a:lnTo>
                <a:lnTo>
                  <a:pt x="983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5"/>
          <p:cNvSpPr/>
          <p:nvPr/>
        </p:nvSpPr>
        <p:spPr>
          <a:xfrm>
            <a:off x="0" y="0"/>
            <a:ext cx="9144000" cy="5143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5"/>
          <p:cNvSpPr txBox="1">
            <a:spLocks noGrp="1"/>
          </p:cNvSpPr>
          <p:nvPr>
            <p:ph type="title"/>
          </p:nvPr>
        </p:nvSpPr>
        <p:spPr>
          <a:xfrm>
            <a:off x="176575" y="228600"/>
            <a:ext cx="8184900" cy="11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solidFill>
                  <a:srgbClr val="869FB1"/>
                </a:solidFill>
              </a:rPr>
              <a:t>AutoConnect Inc. Team</a:t>
            </a:r>
            <a:endParaRPr sz="4400">
              <a:solidFill>
                <a:srgbClr val="869FB1"/>
              </a:solidFill>
            </a:endParaRPr>
          </a:p>
        </p:txBody>
      </p:sp>
      <p:sp>
        <p:nvSpPr>
          <p:cNvPr id="159" name="Google Shape;159;p25"/>
          <p:cNvSpPr txBox="1"/>
          <p:nvPr/>
        </p:nvSpPr>
        <p:spPr>
          <a:xfrm>
            <a:off x="176575" y="1310775"/>
            <a:ext cx="5607300" cy="1339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500" b="1">
                <a:latin typeface="Bitter"/>
                <a:ea typeface="Bitter"/>
                <a:cs typeface="Bitter"/>
                <a:sym typeface="Bitter"/>
              </a:rPr>
              <a:t>Arunima Agrawal</a:t>
            </a:r>
            <a:r>
              <a:rPr lang="en" sz="1100" b="1" i="1">
                <a:latin typeface="Bitter"/>
                <a:ea typeface="Bitter"/>
                <a:cs typeface="Bitter"/>
                <a:sym typeface="Bitter"/>
              </a:rPr>
              <a:t> (arunima29) </a:t>
            </a:r>
            <a:r>
              <a:rPr lang="en" sz="1500" b="1">
                <a:latin typeface="Bitter"/>
                <a:ea typeface="Bitter"/>
                <a:cs typeface="Bitter"/>
                <a:sym typeface="Bitter"/>
              </a:rPr>
              <a:t>- Data Scientist</a:t>
            </a:r>
            <a:endParaRPr sz="1500" b="1">
              <a:latin typeface="Bitter"/>
              <a:ea typeface="Bitter"/>
              <a:cs typeface="Bitter"/>
              <a:sym typeface="Bitter"/>
            </a:endParaRPr>
          </a:p>
          <a:p>
            <a:pPr marL="0" marR="0" lvl="0" indent="0" algn="l" rtl="0">
              <a:lnSpc>
                <a:spcPct val="200000"/>
              </a:lnSpc>
              <a:spcBef>
                <a:spcPts val="0"/>
              </a:spcBef>
              <a:spcAft>
                <a:spcPts val="0"/>
              </a:spcAft>
              <a:buNone/>
            </a:pPr>
            <a:r>
              <a:rPr lang="en" sz="1500" b="1">
                <a:latin typeface="Bitter"/>
                <a:ea typeface="Bitter"/>
                <a:cs typeface="Bitter"/>
                <a:sym typeface="Bitter"/>
              </a:rPr>
              <a:t>Aishwarya Choukekar</a:t>
            </a:r>
            <a:r>
              <a:rPr lang="en" sz="1100" b="1" i="1">
                <a:latin typeface="Bitter"/>
                <a:ea typeface="Bitter"/>
                <a:cs typeface="Bitter"/>
                <a:sym typeface="Bitter"/>
              </a:rPr>
              <a:t> (aishwaryachoukekar)</a:t>
            </a:r>
            <a:r>
              <a:rPr lang="en" sz="1500" b="1">
                <a:latin typeface="Bitter"/>
                <a:ea typeface="Bitter"/>
                <a:cs typeface="Bitter"/>
                <a:sym typeface="Bitter"/>
              </a:rPr>
              <a:t> - Data Analyst</a:t>
            </a:r>
            <a:endParaRPr sz="1500" b="1">
              <a:latin typeface="Bitter"/>
              <a:ea typeface="Bitter"/>
              <a:cs typeface="Bitter"/>
              <a:sym typeface="Bitter"/>
            </a:endParaRPr>
          </a:p>
          <a:p>
            <a:pPr marL="0" lvl="0" indent="0" algn="l" rtl="0">
              <a:lnSpc>
                <a:spcPct val="200000"/>
              </a:lnSpc>
              <a:spcBef>
                <a:spcPts val="0"/>
              </a:spcBef>
              <a:spcAft>
                <a:spcPts val="0"/>
              </a:spcAft>
              <a:buNone/>
            </a:pPr>
            <a:r>
              <a:rPr lang="en" sz="1500" b="1">
                <a:latin typeface="Bitter"/>
                <a:ea typeface="Bitter"/>
                <a:cs typeface="Bitter"/>
                <a:sym typeface="Bitter"/>
              </a:rPr>
              <a:t>Arpit Nagpal</a:t>
            </a:r>
            <a:r>
              <a:rPr lang="en" sz="1100" b="1" i="1">
                <a:solidFill>
                  <a:schemeClr val="dk1"/>
                </a:solidFill>
                <a:latin typeface="Bitter"/>
                <a:ea typeface="Bitter"/>
                <a:cs typeface="Bitter"/>
                <a:sym typeface="Bitter"/>
              </a:rPr>
              <a:t> (ArpitNagpal96) </a:t>
            </a:r>
            <a:r>
              <a:rPr lang="en" sz="1500" b="1">
                <a:latin typeface="Bitter"/>
                <a:ea typeface="Bitter"/>
                <a:cs typeface="Bitter"/>
                <a:sym typeface="Bitter"/>
              </a:rPr>
              <a:t> - Product Manager</a:t>
            </a:r>
            <a:endParaRPr sz="1500" b="1">
              <a:latin typeface="Bitter"/>
              <a:ea typeface="Bitter"/>
              <a:cs typeface="Bitter"/>
              <a:sym typeface="Bitter"/>
            </a:endParaRPr>
          </a:p>
        </p:txBody>
      </p:sp>
      <p:sp>
        <p:nvSpPr>
          <p:cNvPr id="160" name="Google Shape;160;p25"/>
          <p:cNvSpPr txBox="1"/>
          <p:nvPr/>
        </p:nvSpPr>
        <p:spPr>
          <a:xfrm>
            <a:off x="2690750" y="2591975"/>
            <a:ext cx="4955100" cy="877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500" b="1">
                <a:latin typeface="Bitter"/>
                <a:ea typeface="Bitter"/>
                <a:cs typeface="Bitter"/>
                <a:sym typeface="Bitter"/>
              </a:rPr>
              <a:t>Smitul Soni</a:t>
            </a:r>
            <a:r>
              <a:rPr lang="en" sz="1100" b="1" i="1">
                <a:solidFill>
                  <a:schemeClr val="dk1"/>
                </a:solidFill>
                <a:latin typeface="Bitter"/>
                <a:ea typeface="Bitter"/>
                <a:cs typeface="Bitter"/>
                <a:sym typeface="Bitter"/>
              </a:rPr>
              <a:t> (smitulsoni) </a:t>
            </a:r>
            <a:r>
              <a:rPr lang="en" sz="1500" b="1">
                <a:latin typeface="Bitter"/>
                <a:ea typeface="Bitter"/>
                <a:cs typeface="Bitter"/>
                <a:sym typeface="Bitter"/>
              </a:rPr>
              <a:t>- Data Scientist</a:t>
            </a:r>
            <a:endParaRPr sz="1500" b="1">
              <a:latin typeface="Bitter"/>
              <a:ea typeface="Bitter"/>
              <a:cs typeface="Bitter"/>
              <a:sym typeface="Bitter"/>
            </a:endParaRPr>
          </a:p>
          <a:p>
            <a:pPr marL="0" lvl="0" indent="0" algn="l" rtl="0">
              <a:lnSpc>
                <a:spcPct val="200000"/>
              </a:lnSpc>
              <a:spcBef>
                <a:spcPts val="0"/>
              </a:spcBef>
              <a:spcAft>
                <a:spcPts val="0"/>
              </a:spcAft>
              <a:buNone/>
            </a:pPr>
            <a:r>
              <a:rPr lang="en" sz="1500" b="1">
                <a:latin typeface="Bitter"/>
                <a:ea typeface="Bitter"/>
                <a:cs typeface="Bitter"/>
                <a:sym typeface="Bitter"/>
              </a:rPr>
              <a:t>Shehryar Hussain</a:t>
            </a:r>
            <a:r>
              <a:rPr lang="en" sz="1100" b="1" i="1">
                <a:solidFill>
                  <a:schemeClr val="dk1"/>
                </a:solidFill>
                <a:latin typeface="Bitter"/>
                <a:ea typeface="Bitter"/>
                <a:cs typeface="Bitter"/>
                <a:sym typeface="Bitter"/>
              </a:rPr>
              <a:t> (Shehryar-Hussain) </a:t>
            </a:r>
            <a:r>
              <a:rPr lang="en" sz="1500" b="1">
                <a:latin typeface="Bitter"/>
                <a:ea typeface="Bitter"/>
                <a:cs typeface="Bitter"/>
                <a:sym typeface="Bitter"/>
              </a:rPr>
              <a:t> - Business Analyst</a:t>
            </a:r>
            <a:endParaRPr sz="1500" b="1">
              <a:latin typeface="Bitter"/>
              <a:ea typeface="Bitter"/>
              <a:cs typeface="Bitter"/>
              <a:sym typeface="Bitter"/>
            </a:endParaRPr>
          </a:p>
        </p:txBody>
      </p:sp>
      <p:sp>
        <p:nvSpPr>
          <p:cNvPr id="161" name="Google Shape;161;p25"/>
          <p:cNvSpPr txBox="1"/>
          <p:nvPr/>
        </p:nvSpPr>
        <p:spPr>
          <a:xfrm>
            <a:off x="4473475" y="3592150"/>
            <a:ext cx="4356900" cy="1339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500" b="1">
                <a:latin typeface="Bitter"/>
                <a:ea typeface="Bitter"/>
                <a:cs typeface="Bitter"/>
                <a:sym typeface="Bitter"/>
              </a:rPr>
              <a:t>Yichen Wang</a:t>
            </a:r>
            <a:r>
              <a:rPr lang="en" sz="1200" b="1" i="1">
                <a:latin typeface="Bitter"/>
                <a:ea typeface="Bitter"/>
                <a:cs typeface="Bitter"/>
                <a:sym typeface="Bitter"/>
              </a:rPr>
              <a:t> (yicwang) </a:t>
            </a:r>
            <a:r>
              <a:rPr lang="en" sz="1500" b="1">
                <a:latin typeface="Bitter"/>
                <a:ea typeface="Bitter"/>
                <a:cs typeface="Bitter"/>
                <a:sym typeface="Bitter"/>
              </a:rPr>
              <a:t>-  Business Analyst</a:t>
            </a:r>
            <a:endParaRPr sz="1500" b="1">
              <a:latin typeface="Bitter"/>
              <a:ea typeface="Bitter"/>
              <a:cs typeface="Bitter"/>
              <a:sym typeface="Bitter"/>
            </a:endParaRPr>
          </a:p>
          <a:p>
            <a:pPr marL="0" lvl="0" indent="0" algn="l" rtl="0">
              <a:lnSpc>
                <a:spcPct val="200000"/>
              </a:lnSpc>
              <a:spcBef>
                <a:spcPts val="0"/>
              </a:spcBef>
              <a:spcAft>
                <a:spcPts val="0"/>
              </a:spcAft>
              <a:buNone/>
            </a:pPr>
            <a:r>
              <a:rPr lang="en" sz="1500" b="1">
                <a:latin typeface="Bitter"/>
                <a:ea typeface="Bitter"/>
                <a:cs typeface="Bitter"/>
                <a:sym typeface="Bitter"/>
              </a:rPr>
              <a:t>Diwei Zhu</a:t>
            </a:r>
            <a:r>
              <a:rPr lang="en" sz="1100" b="1" i="1">
                <a:solidFill>
                  <a:schemeClr val="dk1"/>
                </a:solidFill>
                <a:latin typeface="Bitter"/>
                <a:ea typeface="Bitter"/>
                <a:cs typeface="Bitter"/>
                <a:sym typeface="Bitter"/>
              </a:rPr>
              <a:t> (JuniperZhuDiwei) </a:t>
            </a:r>
            <a:r>
              <a:rPr lang="en" sz="1500" b="1">
                <a:latin typeface="Bitter"/>
                <a:ea typeface="Bitter"/>
                <a:cs typeface="Bitter"/>
                <a:sym typeface="Bitter"/>
              </a:rPr>
              <a:t>- UI/UX Specialist</a:t>
            </a:r>
            <a:endParaRPr sz="1500" b="1">
              <a:latin typeface="Bitter"/>
              <a:ea typeface="Bitter"/>
              <a:cs typeface="Bitter"/>
              <a:sym typeface="Bitter"/>
            </a:endParaRPr>
          </a:p>
          <a:p>
            <a:pPr marL="0" lvl="0" indent="0" algn="l" rtl="0">
              <a:lnSpc>
                <a:spcPct val="200000"/>
              </a:lnSpc>
              <a:spcBef>
                <a:spcPts val="0"/>
              </a:spcBef>
              <a:spcAft>
                <a:spcPts val="0"/>
              </a:spcAft>
              <a:buNone/>
            </a:pPr>
            <a:r>
              <a:rPr lang="en" sz="1500" b="1">
                <a:latin typeface="Bitter"/>
                <a:ea typeface="Bitter"/>
                <a:cs typeface="Bitter"/>
                <a:sym typeface="Bitter"/>
              </a:rPr>
              <a:t>Oleg  Kartavtsev</a:t>
            </a:r>
            <a:r>
              <a:rPr lang="en" sz="1100" b="1" i="1">
                <a:solidFill>
                  <a:schemeClr val="dk1"/>
                </a:solidFill>
                <a:latin typeface="Bitter"/>
                <a:ea typeface="Bitter"/>
                <a:cs typeface="Bitter"/>
                <a:sym typeface="Bitter"/>
              </a:rPr>
              <a:t> (oleg19989) </a:t>
            </a:r>
            <a:r>
              <a:rPr lang="en" sz="1500" b="1">
                <a:latin typeface="Bitter"/>
                <a:ea typeface="Bitter"/>
                <a:cs typeface="Bitter"/>
                <a:sym typeface="Bitter"/>
              </a:rPr>
              <a:t>- Business Analyst</a:t>
            </a:r>
            <a:endParaRPr sz="1500" b="1">
              <a:latin typeface="Bitter"/>
              <a:ea typeface="Bitter"/>
              <a:cs typeface="Bitter"/>
              <a:sym typeface="Bit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58225" y="685150"/>
            <a:ext cx="9027775" cy="4400875"/>
          </a:xfrm>
          <a:prstGeom prst="rect">
            <a:avLst/>
          </a:prstGeom>
          <a:noFill/>
          <a:ln>
            <a:noFill/>
          </a:ln>
        </p:spPr>
      </p:pic>
      <p:pic>
        <p:nvPicPr>
          <p:cNvPr id="167" name="Google Shape;167;p26"/>
          <p:cNvPicPr preferRelativeResize="0"/>
          <p:nvPr/>
        </p:nvPicPr>
        <p:blipFill>
          <a:blip r:embed="rId4">
            <a:alphaModFix/>
          </a:blip>
          <a:stretch>
            <a:fillRect/>
          </a:stretch>
        </p:blipFill>
        <p:spPr>
          <a:xfrm>
            <a:off x="468375" y="263250"/>
            <a:ext cx="3371254" cy="578800"/>
          </a:xfrm>
          <a:prstGeom prst="rect">
            <a:avLst/>
          </a:prstGeom>
          <a:noFill/>
          <a:ln>
            <a:noFill/>
          </a:ln>
        </p:spPr>
      </p:pic>
      <p:pic>
        <p:nvPicPr>
          <p:cNvPr id="168" name="Google Shape;168;p26"/>
          <p:cNvPicPr preferRelativeResize="0"/>
          <p:nvPr/>
        </p:nvPicPr>
        <p:blipFill>
          <a:blip r:embed="rId5">
            <a:alphaModFix/>
          </a:blip>
          <a:stretch>
            <a:fillRect/>
          </a:stretch>
        </p:blipFill>
        <p:spPr>
          <a:xfrm>
            <a:off x="5765550" y="291262"/>
            <a:ext cx="2664225" cy="522750"/>
          </a:xfrm>
          <a:prstGeom prst="rect">
            <a:avLst/>
          </a:prstGeom>
          <a:noFill/>
          <a:ln>
            <a:noFill/>
          </a:ln>
        </p:spPr>
      </p:pic>
      <p:pic>
        <p:nvPicPr>
          <p:cNvPr id="169" name="Google Shape;169;p26"/>
          <p:cNvPicPr preferRelativeResize="0"/>
          <p:nvPr/>
        </p:nvPicPr>
        <p:blipFill rotWithShape="1">
          <a:blip r:embed="rId6">
            <a:alphaModFix/>
          </a:blip>
          <a:srcRect b="87191"/>
          <a:stretch/>
        </p:blipFill>
        <p:spPr>
          <a:xfrm>
            <a:off x="165150" y="2699825"/>
            <a:ext cx="3977700" cy="385150"/>
          </a:xfrm>
          <a:prstGeom prst="rect">
            <a:avLst/>
          </a:prstGeom>
          <a:noFill/>
          <a:ln>
            <a:noFill/>
          </a:ln>
        </p:spPr>
      </p:pic>
      <p:pic>
        <p:nvPicPr>
          <p:cNvPr id="170" name="Google Shape;170;p26"/>
          <p:cNvPicPr preferRelativeResize="0"/>
          <p:nvPr/>
        </p:nvPicPr>
        <p:blipFill>
          <a:blip r:embed="rId7">
            <a:alphaModFix/>
          </a:blip>
          <a:stretch>
            <a:fillRect/>
          </a:stretch>
        </p:blipFill>
        <p:spPr>
          <a:xfrm>
            <a:off x="220988" y="2693013"/>
            <a:ext cx="3866025" cy="385150"/>
          </a:xfrm>
          <a:prstGeom prst="rect">
            <a:avLst/>
          </a:prstGeom>
          <a:noFill/>
          <a:ln>
            <a:noFill/>
          </a:ln>
        </p:spPr>
      </p:pic>
      <p:pic>
        <p:nvPicPr>
          <p:cNvPr id="171" name="Google Shape;171;p26"/>
          <p:cNvPicPr preferRelativeResize="0"/>
          <p:nvPr/>
        </p:nvPicPr>
        <p:blipFill>
          <a:blip r:embed="rId8">
            <a:alphaModFix/>
          </a:blip>
          <a:stretch>
            <a:fillRect/>
          </a:stretch>
        </p:blipFill>
        <p:spPr>
          <a:xfrm>
            <a:off x="3666575" y="42025"/>
            <a:ext cx="2779725" cy="477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7"/>
          <p:cNvPicPr preferRelativeResize="0"/>
          <p:nvPr/>
        </p:nvPicPr>
        <p:blipFill>
          <a:blip r:embed="rId3">
            <a:alphaModFix/>
          </a:blip>
          <a:stretch>
            <a:fillRect/>
          </a:stretch>
        </p:blipFill>
        <p:spPr>
          <a:xfrm>
            <a:off x="53225" y="336875"/>
            <a:ext cx="9037548" cy="4295399"/>
          </a:xfrm>
          <a:prstGeom prst="rect">
            <a:avLst/>
          </a:prstGeom>
          <a:noFill/>
          <a:ln>
            <a:noFill/>
          </a:ln>
        </p:spPr>
      </p:pic>
      <p:sp>
        <p:nvSpPr>
          <p:cNvPr id="177" name="Google Shape;177;p27"/>
          <p:cNvSpPr txBox="1"/>
          <p:nvPr/>
        </p:nvSpPr>
        <p:spPr>
          <a:xfrm>
            <a:off x="929075" y="2652550"/>
            <a:ext cx="1319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1155CC"/>
                </a:solidFill>
                <a:latin typeface="Bitter"/>
                <a:ea typeface="Bitter"/>
                <a:cs typeface="Bitter"/>
                <a:sym typeface="Bitter"/>
              </a:rPr>
              <a:t>Phase 1</a:t>
            </a:r>
            <a:endParaRPr sz="1700" b="1">
              <a:solidFill>
                <a:srgbClr val="1155CC"/>
              </a:solidFill>
              <a:latin typeface="Bitter"/>
              <a:ea typeface="Bitter"/>
              <a:cs typeface="Bitter"/>
              <a:sym typeface="Bitter"/>
            </a:endParaRPr>
          </a:p>
        </p:txBody>
      </p:sp>
      <p:sp>
        <p:nvSpPr>
          <p:cNvPr id="178" name="Google Shape;178;p27"/>
          <p:cNvSpPr txBox="1"/>
          <p:nvPr/>
        </p:nvSpPr>
        <p:spPr>
          <a:xfrm>
            <a:off x="3074238" y="2652550"/>
            <a:ext cx="1319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1155CC"/>
                </a:solidFill>
                <a:latin typeface="Bitter"/>
                <a:ea typeface="Bitter"/>
                <a:cs typeface="Bitter"/>
                <a:sym typeface="Bitter"/>
              </a:rPr>
              <a:t>Phase 2</a:t>
            </a:r>
            <a:endParaRPr sz="1700" b="1">
              <a:solidFill>
                <a:srgbClr val="1155CC"/>
              </a:solidFill>
              <a:latin typeface="Bitter"/>
              <a:ea typeface="Bitter"/>
              <a:cs typeface="Bitter"/>
              <a:sym typeface="Bitter"/>
            </a:endParaRPr>
          </a:p>
        </p:txBody>
      </p:sp>
      <p:sp>
        <p:nvSpPr>
          <p:cNvPr id="179" name="Google Shape;179;p27"/>
          <p:cNvSpPr txBox="1"/>
          <p:nvPr/>
        </p:nvSpPr>
        <p:spPr>
          <a:xfrm>
            <a:off x="5219400" y="2652550"/>
            <a:ext cx="1319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1155CC"/>
                </a:solidFill>
                <a:latin typeface="Bitter"/>
                <a:ea typeface="Bitter"/>
                <a:cs typeface="Bitter"/>
                <a:sym typeface="Bitter"/>
              </a:rPr>
              <a:t>Phase 3</a:t>
            </a:r>
            <a:endParaRPr sz="1700" b="1">
              <a:solidFill>
                <a:srgbClr val="1155CC"/>
              </a:solidFill>
              <a:latin typeface="Bitter"/>
              <a:ea typeface="Bitter"/>
              <a:cs typeface="Bitter"/>
              <a:sym typeface="Bitter"/>
            </a:endParaRPr>
          </a:p>
        </p:txBody>
      </p:sp>
      <p:sp>
        <p:nvSpPr>
          <p:cNvPr id="180" name="Google Shape;180;p27"/>
          <p:cNvSpPr txBox="1"/>
          <p:nvPr/>
        </p:nvSpPr>
        <p:spPr>
          <a:xfrm>
            <a:off x="7310700" y="2652550"/>
            <a:ext cx="1319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1155CC"/>
                </a:solidFill>
                <a:latin typeface="Bitter"/>
                <a:ea typeface="Bitter"/>
                <a:cs typeface="Bitter"/>
                <a:sym typeface="Bitter"/>
              </a:rPr>
              <a:t>Phase 4</a:t>
            </a:r>
            <a:endParaRPr sz="1700" b="1">
              <a:solidFill>
                <a:srgbClr val="1155CC"/>
              </a:solidFill>
              <a:latin typeface="Bitter"/>
              <a:ea typeface="Bitter"/>
              <a:cs typeface="Bitter"/>
              <a:sym typeface="Bit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653150" y="25874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changed?</a:t>
            </a:r>
            <a:endParaRPr/>
          </a:p>
        </p:txBody>
      </p:sp>
      <p:grpSp>
        <p:nvGrpSpPr>
          <p:cNvPr id="186" name="Google Shape;186;p28"/>
          <p:cNvGrpSpPr/>
          <p:nvPr/>
        </p:nvGrpSpPr>
        <p:grpSpPr>
          <a:xfrm>
            <a:off x="897663" y="965400"/>
            <a:ext cx="7144525" cy="888000"/>
            <a:chOff x="879825" y="1220550"/>
            <a:chExt cx="7144525" cy="888000"/>
          </a:xfrm>
        </p:grpSpPr>
        <p:sp>
          <p:nvSpPr>
            <p:cNvPr id="187" name="Google Shape;187;p28"/>
            <p:cNvSpPr/>
            <p:nvPr/>
          </p:nvSpPr>
          <p:spPr>
            <a:xfrm>
              <a:off x="5360650" y="1220550"/>
              <a:ext cx="2663700" cy="8880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0B5394"/>
                  </a:solidFill>
                  <a:latin typeface="Bitter"/>
                  <a:ea typeface="Bitter"/>
                  <a:cs typeface="Bitter"/>
                  <a:sym typeface="Bitter"/>
                </a:rPr>
                <a:t>Real-time weather</a:t>
              </a:r>
              <a:endParaRPr sz="2000" b="1">
                <a:solidFill>
                  <a:srgbClr val="0B5394"/>
                </a:solidFill>
                <a:latin typeface="Bitter"/>
                <a:ea typeface="Bitter"/>
                <a:cs typeface="Bitter"/>
                <a:sym typeface="Bitter"/>
              </a:endParaRPr>
            </a:p>
            <a:p>
              <a:pPr marL="0" lvl="0" indent="0" algn="ctr" rtl="0">
                <a:spcBef>
                  <a:spcPts val="0"/>
                </a:spcBef>
                <a:spcAft>
                  <a:spcPts val="0"/>
                </a:spcAft>
                <a:buNone/>
              </a:pPr>
              <a:r>
                <a:rPr lang="en" sz="2000" b="1">
                  <a:solidFill>
                    <a:srgbClr val="0B5394"/>
                  </a:solidFill>
                  <a:latin typeface="Bitter"/>
                  <a:ea typeface="Bitter"/>
                  <a:cs typeface="Bitter"/>
                  <a:sym typeface="Bitter"/>
                </a:rPr>
                <a:t>Dynamic data</a:t>
              </a:r>
              <a:endParaRPr sz="2000" b="1">
                <a:solidFill>
                  <a:srgbClr val="0B5394"/>
                </a:solidFill>
                <a:latin typeface="Bitter"/>
                <a:ea typeface="Bitter"/>
                <a:cs typeface="Bitter"/>
                <a:sym typeface="Bitter"/>
              </a:endParaRPr>
            </a:p>
          </p:txBody>
        </p:sp>
        <p:sp>
          <p:nvSpPr>
            <p:cNvPr id="188" name="Google Shape;188;p28"/>
            <p:cNvSpPr/>
            <p:nvPr/>
          </p:nvSpPr>
          <p:spPr>
            <a:xfrm>
              <a:off x="879825" y="1220550"/>
              <a:ext cx="2663700" cy="8880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0B5394"/>
                  </a:solidFill>
                  <a:latin typeface="Bitter"/>
                  <a:ea typeface="Bitter"/>
                  <a:cs typeface="Bitter"/>
                  <a:sym typeface="Bitter"/>
                </a:rPr>
                <a:t>Static weather data</a:t>
              </a:r>
              <a:endParaRPr sz="2000" b="1">
                <a:solidFill>
                  <a:srgbClr val="0B5394"/>
                </a:solidFill>
                <a:latin typeface="Bitter"/>
                <a:ea typeface="Bitter"/>
                <a:cs typeface="Bitter"/>
                <a:sym typeface="Bitter"/>
              </a:endParaRPr>
            </a:p>
          </p:txBody>
        </p:sp>
        <p:sp>
          <p:nvSpPr>
            <p:cNvPr id="189" name="Google Shape;189;p28"/>
            <p:cNvSpPr/>
            <p:nvPr/>
          </p:nvSpPr>
          <p:spPr>
            <a:xfrm>
              <a:off x="3635975" y="1602225"/>
              <a:ext cx="1637700" cy="144000"/>
            </a:xfrm>
            <a:prstGeom prst="rightArrow">
              <a:avLst>
                <a:gd name="adj1" fmla="val 50000"/>
                <a:gd name="adj2" fmla="val 88420"/>
              </a:avLst>
            </a:prstGeom>
            <a:solidFill>
              <a:srgbClr val="A64D79"/>
            </a:solidFill>
            <a:ln w="9525"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1B47"/>
                </a:solidFill>
              </a:endParaRPr>
            </a:p>
          </p:txBody>
        </p:sp>
      </p:grpSp>
      <p:sp>
        <p:nvSpPr>
          <p:cNvPr id="190" name="Google Shape;190;p28"/>
          <p:cNvSpPr txBox="1">
            <a:spLocks noGrp="1"/>
          </p:cNvSpPr>
          <p:nvPr>
            <p:ph type="subTitle" idx="4294967295"/>
          </p:nvPr>
        </p:nvSpPr>
        <p:spPr>
          <a:xfrm>
            <a:off x="492025" y="4219425"/>
            <a:ext cx="4171800" cy="9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A64D79"/>
                </a:solidFill>
                <a:latin typeface="Kumar One"/>
                <a:ea typeface="Kumar One"/>
                <a:cs typeface="Kumar One"/>
                <a:sym typeface="Kumar One"/>
              </a:rPr>
              <a:t>Long-term:</a:t>
            </a:r>
            <a:r>
              <a:rPr lang="en" sz="1500">
                <a:solidFill>
                  <a:srgbClr val="0B5394"/>
                </a:solidFill>
                <a:latin typeface="Kumar One"/>
                <a:ea typeface="Kumar One"/>
                <a:cs typeface="Kumar One"/>
                <a:sym typeface="Kumar One"/>
              </a:rPr>
              <a:t> </a:t>
            </a:r>
            <a:r>
              <a:rPr lang="en" sz="1400">
                <a:solidFill>
                  <a:srgbClr val="0B5394"/>
                </a:solidFill>
                <a:latin typeface="Kumar One"/>
                <a:ea typeface="Kumar One"/>
                <a:cs typeface="Kumar One"/>
                <a:sym typeface="Kumar One"/>
              </a:rPr>
              <a:t>climate change</a:t>
            </a:r>
            <a:endParaRPr sz="1400">
              <a:solidFill>
                <a:srgbClr val="0B5394"/>
              </a:solidFill>
              <a:latin typeface="Kumar One"/>
              <a:ea typeface="Kumar One"/>
              <a:cs typeface="Kumar One"/>
              <a:sym typeface="Kumar One"/>
            </a:endParaRPr>
          </a:p>
          <a:p>
            <a:pPr marL="0" lvl="0" indent="0" algn="l" rtl="0">
              <a:spcBef>
                <a:spcPts val="0"/>
              </a:spcBef>
              <a:spcAft>
                <a:spcPts val="0"/>
              </a:spcAft>
              <a:buNone/>
            </a:pPr>
            <a:r>
              <a:rPr lang="en" sz="1300"/>
              <a:t>Climate change induce long-term and gradual change of regional weather patterns.</a:t>
            </a:r>
            <a:endParaRPr sz="1300"/>
          </a:p>
          <a:p>
            <a:pPr marL="0" lvl="0" indent="0" algn="l" rtl="0">
              <a:spcBef>
                <a:spcPts val="0"/>
              </a:spcBef>
              <a:spcAft>
                <a:spcPts val="0"/>
              </a:spcAft>
              <a:buNone/>
            </a:pPr>
            <a:endParaRPr sz="1300"/>
          </a:p>
          <a:p>
            <a:pPr marL="0" lvl="0" indent="0" algn="l" rtl="0">
              <a:spcBef>
                <a:spcPts val="0"/>
              </a:spcBef>
              <a:spcAft>
                <a:spcPts val="0"/>
              </a:spcAft>
              <a:buNone/>
            </a:pPr>
            <a:endParaRPr sz="1300"/>
          </a:p>
        </p:txBody>
      </p:sp>
      <p:sp>
        <p:nvSpPr>
          <p:cNvPr id="191" name="Google Shape;191;p28"/>
          <p:cNvSpPr txBox="1">
            <a:spLocks noGrp="1"/>
          </p:cNvSpPr>
          <p:nvPr>
            <p:ph type="subTitle" idx="4294967295"/>
          </p:nvPr>
        </p:nvSpPr>
        <p:spPr>
          <a:xfrm>
            <a:off x="5225275" y="4255500"/>
            <a:ext cx="3450300" cy="88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300"/>
              <a:t>Instilling dynamic weather data help the model gradually adapt to long-term change on daily base</a:t>
            </a:r>
            <a:endParaRPr sz="1300"/>
          </a:p>
        </p:txBody>
      </p:sp>
      <p:sp>
        <p:nvSpPr>
          <p:cNvPr id="192" name="Google Shape;192;p28"/>
          <p:cNvSpPr txBox="1">
            <a:spLocks noGrp="1"/>
          </p:cNvSpPr>
          <p:nvPr>
            <p:ph type="subTitle" idx="4294967295"/>
          </p:nvPr>
        </p:nvSpPr>
        <p:spPr>
          <a:xfrm>
            <a:off x="492025" y="3145125"/>
            <a:ext cx="4171800" cy="9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A64D79"/>
                </a:solidFill>
                <a:latin typeface="Kumar One"/>
                <a:ea typeface="Kumar One"/>
                <a:cs typeface="Kumar One"/>
                <a:sym typeface="Kumar One"/>
              </a:rPr>
              <a:t>Middle-term: </a:t>
            </a:r>
            <a:r>
              <a:rPr lang="en" sz="1400">
                <a:solidFill>
                  <a:srgbClr val="0B5394"/>
                </a:solidFill>
                <a:latin typeface="Kumar One"/>
                <a:ea typeface="Kumar One"/>
                <a:cs typeface="Kumar One"/>
                <a:sym typeface="Kumar One"/>
              </a:rPr>
              <a:t>seasonality</a:t>
            </a:r>
            <a:endParaRPr sz="1400">
              <a:solidFill>
                <a:srgbClr val="0B5394"/>
              </a:solidFill>
              <a:latin typeface="Kumar One"/>
              <a:ea typeface="Kumar One"/>
              <a:cs typeface="Kumar One"/>
              <a:sym typeface="Kumar One"/>
            </a:endParaRPr>
          </a:p>
          <a:p>
            <a:pPr marL="0" lvl="0" indent="0" algn="l" rtl="0">
              <a:spcBef>
                <a:spcPts val="0"/>
              </a:spcBef>
              <a:spcAft>
                <a:spcPts val="0"/>
              </a:spcAft>
              <a:buNone/>
            </a:pPr>
            <a:r>
              <a:rPr lang="en" sz="1300"/>
              <a:t>Weather events (rain, snow, etc.) have seasonal features. E.g. precipitations in summer and fall could indicate different coupon strategies</a:t>
            </a:r>
            <a:endParaRPr sz="1300"/>
          </a:p>
        </p:txBody>
      </p:sp>
      <p:sp>
        <p:nvSpPr>
          <p:cNvPr id="193" name="Google Shape;193;p28"/>
          <p:cNvSpPr txBox="1">
            <a:spLocks noGrp="1"/>
          </p:cNvSpPr>
          <p:nvPr>
            <p:ph type="subTitle" idx="4294967295"/>
          </p:nvPr>
        </p:nvSpPr>
        <p:spPr>
          <a:xfrm>
            <a:off x="5225275" y="3261825"/>
            <a:ext cx="3450300" cy="88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300"/>
              <a:t>Dynamic weather data can account for seasonal, monthly, even weekly weather patterns</a:t>
            </a:r>
            <a:endParaRPr sz="1300"/>
          </a:p>
        </p:txBody>
      </p:sp>
      <p:sp>
        <p:nvSpPr>
          <p:cNvPr id="194" name="Google Shape;194;p28"/>
          <p:cNvSpPr txBox="1">
            <a:spLocks noGrp="1"/>
          </p:cNvSpPr>
          <p:nvPr>
            <p:ph type="subTitle" idx="4294967295"/>
          </p:nvPr>
        </p:nvSpPr>
        <p:spPr>
          <a:xfrm>
            <a:off x="492025" y="2081850"/>
            <a:ext cx="4171800" cy="9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A64D79"/>
                </a:solidFill>
                <a:latin typeface="Kumar One"/>
                <a:ea typeface="Kumar One"/>
                <a:cs typeface="Kumar One"/>
                <a:sym typeface="Kumar One"/>
              </a:rPr>
              <a:t>Short-term</a:t>
            </a:r>
            <a:r>
              <a:rPr lang="en" sz="1500">
                <a:solidFill>
                  <a:srgbClr val="0B5394"/>
                </a:solidFill>
                <a:latin typeface="Kumar One"/>
                <a:ea typeface="Kumar One"/>
                <a:cs typeface="Kumar One"/>
                <a:sym typeface="Kumar One"/>
              </a:rPr>
              <a:t>: </a:t>
            </a:r>
            <a:r>
              <a:rPr lang="en" sz="1400">
                <a:solidFill>
                  <a:srgbClr val="0B5394"/>
                </a:solidFill>
                <a:latin typeface="Kumar One"/>
                <a:ea typeface="Kumar One"/>
                <a:cs typeface="Kumar One"/>
                <a:sym typeface="Kumar One"/>
              </a:rPr>
              <a:t>recent weather events</a:t>
            </a:r>
            <a:endParaRPr sz="1400">
              <a:solidFill>
                <a:srgbClr val="0B5394"/>
              </a:solidFill>
              <a:latin typeface="Kumar One"/>
              <a:ea typeface="Kumar One"/>
              <a:cs typeface="Kumar One"/>
              <a:sym typeface="Kumar One"/>
            </a:endParaRPr>
          </a:p>
          <a:p>
            <a:pPr marL="0" lvl="0" indent="0" algn="l" rtl="0">
              <a:spcBef>
                <a:spcPts val="0"/>
              </a:spcBef>
              <a:spcAft>
                <a:spcPts val="0"/>
              </a:spcAft>
              <a:buNone/>
            </a:pPr>
            <a:r>
              <a:rPr lang="en" sz="1300"/>
              <a:t>Coupon distribution failed to consider weather changes in ± couple of hours. E.g. it is rainy only when the hour the customer submit the survey</a:t>
            </a:r>
            <a:endParaRPr sz="1300"/>
          </a:p>
        </p:txBody>
      </p:sp>
      <p:sp>
        <p:nvSpPr>
          <p:cNvPr id="195" name="Google Shape;195;p28"/>
          <p:cNvSpPr txBox="1">
            <a:spLocks noGrp="1"/>
          </p:cNvSpPr>
          <p:nvPr>
            <p:ph type="subTitle" idx="4294967295"/>
          </p:nvPr>
        </p:nvSpPr>
        <p:spPr>
          <a:xfrm>
            <a:off x="5225275" y="2127750"/>
            <a:ext cx="3327000" cy="88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sz="1300"/>
              <a:t>Enabling analysis based on weather events of recent past/near future to better determine coupon type &amp; maximize cost-saving</a:t>
            </a:r>
            <a:endParaRPr sz="1300"/>
          </a:p>
        </p:txBody>
      </p:sp>
      <p:cxnSp>
        <p:nvCxnSpPr>
          <p:cNvPr id="196" name="Google Shape;196;p28"/>
          <p:cNvCxnSpPr/>
          <p:nvPr/>
        </p:nvCxnSpPr>
        <p:spPr>
          <a:xfrm>
            <a:off x="642950" y="3110813"/>
            <a:ext cx="7909200" cy="0"/>
          </a:xfrm>
          <a:prstGeom prst="straightConnector1">
            <a:avLst/>
          </a:prstGeom>
          <a:noFill/>
          <a:ln w="9525" cap="flat" cmpd="sng">
            <a:solidFill>
              <a:schemeClr val="dk2"/>
            </a:solidFill>
            <a:prstDash val="dash"/>
            <a:round/>
            <a:headEnd type="none" w="med" len="med"/>
            <a:tailEnd type="none" w="med" len="med"/>
          </a:ln>
        </p:spPr>
      </p:cxnSp>
      <p:cxnSp>
        <p:nvCxnSpPr>
          <p:cNvPr id="197" name="Google Shape;197;p28"/>
          <p:cNvCxnSpPr/>
          <p:nvPr/>
        </p:nvCxnSpPr>
        <p:spPr>
          <a:xfrm>
            <a:off x="653150" y="4149825"/>
            <a:ext cx="7888800" cy="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722400" y="24984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 Recap</a:t>
            </a:r>
            <a:endParaRPr/>
          </a:p>
        </p:txBody>
      </p:sp>
      <p:pic>
        <p:nvPicPr>
          <p:cNvPr id="203" name="Google Shape;203;p29"/>
          <p:cNvPicPr preferRelativeResize="0"/>
          <p:nvPr/>
        </p:nvPicPr>
        <p:blipFill rotWithShape="1">
          <a:blip r:embed="rId3">
            <a:alphaModFix/>
          </a:blip>
          <a:srcRect t="12556"/>
          <a:stretch/>
        </p:blipFill>
        <p:spPr>
          <a:xfrm>
            <a:off x="810275" y="1393025"/>
            <a:ext cx="7611326" cy="3521626"/>
          </a:xfrm>
          <a:prstGeom prst="rect">
            <a:avLst/>
          </a:prstGeom>
          <a:noFill/>
          <a:ln>
            <a:noFill/>
          </a:ln>
        </p:spPr>
      </p:pic>
      <p:sp>
        <p:nvSpPr>
          <p:cNvPr id="204" name="Google Shape;204;p29"/>
          <p:cNvSpPr txBox="1"/>
          <p:nvPr/>
        </p:nvSpPr>
        <p:spPr>
          <a:xfrm>
            <a:off x="600075" y="942975"/>
            <a:ext cx="6172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1155CC"/>
                </a:solidFill>
                <a:latin typeface="Bitter"/>
                <a:ea typeface="Bitter"/>
                <a:cs typeface="Bitter"/>
                <a:sym typeface="Bitter"/>
              </a:rPr>
              <a:t>Preliminary Model Pipeline:</a:t>
            </a:r>
            <a:endParaRPr sz="1700" b="1">
              <a:solidFill>
                <a:srgbClr val="1155CC"/>
              </a:solidFill>
              <a:latin typeface="Bitter"/>
              <a:ea typeface="Bitter"/>
              <a:cs typeface="Bitter"/>
              <a:sym typeface="Bit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722400" y="24984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 Recap</a:t>
            </a:r>
            <a:endParaRPr/>
          </a:p>
        </p:txBody>
      </p:sp>
      <p:pic>
        <p:nvPicPr>
          <p:cNvPr id="210" name="Google Shape;210;p30"/>
          <p:cNvPicPr preferRelativeResize="0"/>
          <p:nvPr/>
        </p:nvPicPr>
        <p:blipFill>
          <a:blip r:embed="rId3">
            <a:alphaModFix/>
          </a:blip>
          <a:stretch>
            <a:fillRect/>
          </a:stretch>
        </p:blipFill>
        <p:spPr>
          <a:xfrm>
            <a:off x="619439" y="1201575"/>
            <a:ext cx="7905125" cy="2337425"/>
          </a:xfrm>
          <a:prstGeom prst="rect">
            <a:avLst/>
          </a:prstGeom>
          <a:noFill/>
          <a:ln>
            <a:noFill/>
          </a:ln>
        </p:spPr>
      </p:pic>
      <p:sp>
        <p:nvSpPr>
          <p:cNvPr id="211" name="Google Shape;211;p30"/>
          <p:cNvSpPr txBox="1"/>
          <p:nvPr/>
        </p:nvSpPr>
        <p:spPr>
          <a:xfrm>
            <a:off x="1647450" y="3807700"/>
            <a:ext cx="5849100" cy="847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solidFill>
                  <a:srgbClr val="1E2124"/>
                </a:solidFill>
              </a:rPr>
              <a:t>Demographic Data such as age and income are top predictors. </a:t>
            </a:r>
            <a:r>
              <a:rPr lang="en" sz="1200">
                <a:solidFill>
                  <a:srgbClr val="1E2124"/>
                </a:solidFill>
              </a:rPr>
              <a:t>Inclusion leads to better ad customization and higher probability for customer to accept the coupon.</a:t>
            </a:r>
            <a:endParaRPr sz="1500">
              <a:solidFill>
                <a:srgbClr val="1E212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722400" y="24984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Synthetic Test Data Generation</a:t>
            </a:r>
            <a:endParaRPr/>
          </a:p>
        </p:txBody>
      </p:sp>
      <p:pic>
        <p:nvPicPr>
          <p:cNvPr id="217" name="Google Shape;217;p31"/>
          <p:cNvPicPr preferRelativeResize="0"/>
          <p:nvPr/>
        </p:nvPicPr>
        <p:blipFill>
          <a:blip r:embed="rId3">
            <a:alphaModFix/>
          </a:blip>
          <a:stretch>
            <a:fillRect/>
          </a:stretch>
        </p:blipFill>
        <p:spPr>
          <a:xfrm>
            <a:off x="3799675" y="2233775"/>
            <a:ext cx="5100775" cy="2468200"/>
          </a:xfrm>
          <a:prstGeom prst="rect">
            <a:avLst/>
          </a:prstGeom>
          <a:noFill/>
          <a:ln>
            <a:noFill/>
          </a:ln>
        </p:spPr>
      </p:pic>
      <p:pic>
        <p:nvPicPr>
          <p:cNvPr id="218" name="Google Shape;218;p31"/>
          <p:cNvPicPr preferRelativeResize="0"/>
          <p:nvPr/>
        </p:nvPicPr>
        <p:blipFill>
          <a:blip r:embed="rId4">
            <a:alphaModFix/>
          </a:blip>
          <a:stretch>
            <a:fillRect/>
          </a:stretch>
        </p:blipFill>
        <p:spPr>
          <a:xfrm>
            <a:off x="253374" y="2233787"/>
            <a:ext cx="3470100" cy="2468200"/>
          </a:xfrm>
          <a:prstGeom prst="rect">
            <a:avLst/>
          </a:prstGeom>
          <a:noFill/>
          <a:ln>
            <a:noFill/>
          </a:ln>
        </p:spPr>
      </p:pic>
      <p:sp>
        <p:nvSpPr>
          <p:cNvPr id="219" name="Google Shape;219;p31"/>
          <p:cNvSpPr txBox="1"/>
          <p:nvPr/>
        </p:nvSpPr>
        <p:spPr>
          <a:xfrm>
            <a:off x="411275" y="1864475"/>
            <a:ext cx="676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Bitter"/>
                <a:ea typeface="Bitter"/>
                <a:cs typeface="Bitter"/>
                <a:sym typeface="Bitter"/>
              </a:rPr>
              <a:t>Bayesian Network for Attribute Creation</a:t>
            </a:r>
            <a:endParaRPr sz="1200">
              <a:latin typeface="Bitter"/>
              <a:ea typeface="Bitter"/>
              <a:cs typeface="Bitter"/>
              <a:sym typeface="Bitter"/>
            </a:endParaRPr>
          </a:p>
        </p:txBody>
      </p:sp>
      <p:sp>
        <p:nvSpPr>
          <p:cNvPr id="220" name="Google Shape;220;p31"/>
          <p:cNvSpPr txBox="1"/>
          <p:nvPr/>
        </p:nvSpPr>
        <p:spPr>
          <a:xfrm>
            <a:off x="4344950" y="1864475"/>
            <a:ext cx="4506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Bitter"/>
                <a:ea typeface="Bitter"/>
                <a:cs typeface="Bitter"/>
                <a:sym typeface="Bitter"/>
              </a:rPr>
              <a:t>Correlation Matrix Comparison: Original vs Synthetic Data</a:t>
            </a:r>
            <a:endParaRPr sz="1200">
              <a:latin typeface="Bitter"/>
              <a:ea typeface="Bitter"/>
              <a:cs typeface="Bitter"/>
              <a:sym typeface="Bitter"/>
            </a:endParaRPr>
          </a:p>
        </p:txBody>
      </p:sp>
      <p:sp>
        <p:nvSpPr>
          <p:cNvPr id="221" name="Google Shape;221;p31"/>
          <p:cNvSpPr txBox="1"/>
          <p:nvPr/>
        </p:nvSpPr>
        <p:spPr>
          <a:xfrm>
            <a:off x="292050" y="988450"/>
            <a:ext cx="8559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Bitter"/>
                <a:ea typeface="Bitter"/>
                <a:cs typeface="Bitter"/>
                <a:sym typeface="Bitter"/>
              </a:rPr>
              <a:t>Formation of a Bayesian Network (objects: describer, generator and inspector) using correlated attribute mode for ~12K training data i.e., original data for the generation of 21K testing tuples</a:t>
            </a:r>
            <a:endParaRPr sz="1500">
              <a:latin typeface="Bitter"/>
              <a:ea typeface="Bitter"/>
              <a:cs typeface="Bitter"/>
              <a:sym typeface="Bit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722400" y="233640"/>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Hyperparameter Optimization</a:t>
            </a:r>
            <a:endParaRPr/>
          </a:p>
        </p:txBody>
      </p:sp>
      <p:grpSp>
        <p:nvGrpSpPr>
          <p:cNvPr id="227" name="Google Shape;227;p32"/>
          <p:cNvGrpSpPr/>
          <p:nvPr/>
        </p:nvGrpSpPr>
        <p:grpSpPr>
          <a:xfrm>
            <a:off x="742976" y="1403625"/>
            <a:ext cx="7658085" cy="1029250"/>
            <a:chOff x="1431325" y="2473841"/>
            <a:chExt cx="6566700" cy="670565"/>
          </a:xfrm>
        </p:grpSpPr>
        <p:sp>
          <p:nvSpPr>
            <p:cNvPr id="228" name="Google Shape;228;p32"/>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txBox="1"/>
            <p:nvPr/>
          </p:nvSpPr>
          <p:spPr>
            <a:xfrm>
              <a:off x="5350131" y="2473906"/>
              <a:ext cx="2274000" cy="670500"/>
            </a:xfrm>
            <a:prstGeom prst="rect">
              <a:avLst/>
            </a:prstGeom>
            <a:solidFill>
              <a:schemeClr val="accent6"/>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3C78D8"/>
                </a:buClr>
                <a:buSzPts val="800"/>
                <a:buFont typeface="Cambria"/>
                <a:buChar char="●"/>
              </a:pPr>
              <a:r>
                <a:rPr lang="en" sz="1050">
                  <a:solidFill>
                    <a:srgbClr val="3C78D8"/>
                  </a:solidFill>
                  <a:highlight>
                    <a:srgbClr val="FFFFFF"/>
                  </a:highlight>
                  <a:latin typeface="Cambria"/>
                  <a:ea typeface="Cambria"/>
                  <a:cs typeface="Cambria"/>
                  <a:sym typeface="Cambria"/>
                </a:rPr>
                <a:t>criterion:</a:t>
              </a:r>
              <a:r>
                <a:rPr lang="en" sz="1050" b="1" i="1">
                  <a:solidFill>
                    <a:srgbClr val="3C78D8"/>
                  </a:solidFill>
                  <a:highlight>
                    <a:srgbClr val="FFFFFF"/>
                  </a:highlight>
                  <a:latin typeface="Cambria"/>
                  <a:ea typeface="Cambria"/>
                  <a:cs typeface="Cambria"/>
                  <a:sym typeface="Cambria"/>
                </a:rPr>
                <a:t> </a:t>
              </a:r>
              <a:r>
                <a:rPr lang="en" sz="1050" i="1">
                  <a:solidFill>
                    <a:srgbClr val="3C78D8"/>
                  </a:solidFill>
                  <a:highlight>
                    <a:srgbClr val="FFFFFF"/>
                  </a:highlight>
                  <a:latin typeface="Cambria"/>
                  <a:ea typeface="Cambria"/>
                  <a:cs typeface="Cambria"/>
                  <a:sym typeface="Cambria"/>
                </a:rPr>
                <a:t>gini</a:t>
              </a:r>
              <a:endParaRPr sz="1050" i="1">
                <a:solidFill>
                  <a:srgbClr val="3C78D8"/>
                </a:solidFill>
                <a:highlight>
                  <a:srgbClr val="FFFFFF"/>
                </a:highlight>
                <a:latin typeface="Cambria"/>
                <a:ea typeface="Cambria"/>
                <a:cs typeface="Cambria"/>
                <a:sym typeface="Cambria"/>
              </a:endParaRPr>
            </a:p>
            <a:p>
              <a:pPr marL="457200" lvl="0" indent="-279400" algn="l" rtl="0">
                <a:lnSpc>
                  <a:spcPct val="115000"/>
                </a:lnSpc>
                <a:spcBef>
                  <a:spcPts val="0"/>
                </a:spcBef>
                <a:spcAft>
                  <a:spcPts val="0"/>
                </a:spcAft>
                <a:buClr>
                  <a:srgbClr val="3C78D8"/>
                </a:buClr>
                <a:buSzPts val="800"/>
                <a:buFont typeface="Cambria"/>
                <a:buChar char="●"/>
              </a:pPr>
              <a:r>
                <a:rPr lang="en" sz="1050">
                  <a:solidFill>
                    <a:srgbClr val="3C78D8"/>
                  </a:solidFill>
                  <a:highlight>
                    <a:srgbClr val="FFFFFF"/>
                  </a:highlight>
                  <a:latin typeface="Cambria"/>
                  <a:ea typeface="Cambria"/>
                  <a:cs typeface="Cambria"/>
                  <a:sym typeface="Cambria"/>
                </a:rPr>
                <a:t>bootstrap: </a:t>
              </a:r>
              <a:r>
                <a:rPr lang="en" sz="1050" i="1">
                  <a:solidFill>
                    <a:srgbClr val="3C78D8"/>
                  </a:solidFill>
                  <a:highlight>
                    <a:srgbClr val="FFFFFF"/>
                  </a:highlight>
                  <a:latin typeface="Cambria"/>
                  <a:ea typeface="Cambria"/>
                  <a:cs typeface="Cambria"/>
                  <a:sym typeface="Cambria"/>
                </a:rPr>
                <a:t>False</a:t>
              </a:r>
              <a:endParaRPr sz="1050" i="1">
                <a:solidFill>
                  <a:srgbClr val="3C78D8"/>
                </a:solidFill>
                <a:highlight>
                  <a:srgbClr val="FFFFFF"/>
                </a:highlight>
                <a:latin typeface="Cambria"/>
                <a:ea typeface="Cambria"/>
                <a:cs typeface="Cambria"/>
                <a:sym typeface="Cambria"/>
              </a:endParaRPr>
            </a:p>
            <a:p>
              <a:pPr marL="457200" lvl="0" indent="-279400" algn="l" rtl="0">
                <a:lnSpc>
                  <a:spcPct val="115000"/>
                </a:lnSpc>
                <a:spcBef>
                  <a:spcPts val="0"/>
                </a:spcBef>
                <a:spcAft>
                  <a:spcPts val="0"/>
                </a:spcAft>
                <a:buClr>
                  <a:srgbClr val="3C78D8"/>
                </a:buClr>
                <a:buSzPts val="800"/>
                <a:buFont typeface="Cambria"/>
                <a:buChar char="●"/>
              </a:pPr>
              <a:r>
                <a:rPr lang="en" sz="1050">
                  <a:solidFill>
                    <a:srgbClr val="3C78D8"/>
                  </a:solidFill>
                  <a:highlight>
                    <a:srgbClr val="FFFFFF"/>
                  </a:highlight>
                  <a:latin typeface="Cambria"/>
                  <a:ea typeface="Cambria"/>
                  <a:cs typeface="Cambria"/>
                  <a:sym typeface="Cambria"/>
                </a:rPr>
                <a:t>max_features: </a:t>
              </a:r>
              <a:r>
                <a:rPr lang="en" sz="1050" i="1">
                  <a:solidFill>
                    <a:srgbClr val="3C78D8"/>
                  </a:solidFill>
                  <a:highlight>
                    <a:srgbClr val="FFFFFF"/>
                  </a:highlight>
                  <a:latin typeface="Cambria"/>
                  <a:ea typeface="Cambria"/>
                  <a:cs typeface="Cambria"/>
                  <a:sym typeface="Cambria"/>
                </a:rPr>
                <a:t>0.495</a:t>
              </a:r>
              <a:endParaRPr sz="1050" i="1">
                <a:solidFill>
                  <a:srgbClr val="3C78D8"/>
                </a:solidFill>
                <a:highlight>
                  <a:srgbClr val="FFFFFF"/>
                </a:highlight>
                <a:latin typeface="Cambria"/>
                <a:ea typeface="Cambria"/>
                <a:cs typeface="Cambria"/>
                <a:sym typeface="Cambria"/>
              </a:endParaRPr>
            </a:p>
            <a:p>
              <a:pPr marL="457200" lvl="0" indent="-279400" algn="l" rtl="0">
                <a:lnSpc>
                  <a:spcPct val="115000"/>
                </a:lnSpc>
                <a:spcBef>
                  <a:spcPts val="0"/>
                </a:spcBef>
                <a:spcAft>
                  <a:spcPts val="0"/>
                </a:spcAft>
                <a:buClr>
                  <a:srgbClr val="3C78D8"/>
                </a:buClr>
                <a:buSzPts val="800"/>
                <a:buFont typeface="Cambria"/>
                <a:buChar char="●"/>
              </a:pPr>
              <a:r>
                <a:rPr lang="en" sz="1050">
                  <a:solidFill>
                    <a:srgbClr val="3C78D8"/>
                  </a:solidFill>
                  <a:highlight>
                    <a:srgbClr val="FFFFFF"/>
                  </a:highlight>
                  <a:latin typeface="Cambria"/>
                  <a:ea typeface="Cambria"/>
                  <a:cs typeface="Cambria"/>
                  <a:sym typeface="Cambria"/>
                </a:rPr>
                <a:t>n_estimators: </a:t>
              </a:r>
              <a:r>
                <a:rPr lang="en" sz="1050" i="1">
                  <a:solidFill>
                    <a:srgbClr val="3C78D8"/>
                  </a:solidFill>
                  <a:highlight>
                    <a:srgbClr val="FFFFFF"/>
                  </a:highlight>
                  <a:latin typeface="Cambria"/>
                  <a:ea typeface="Cambria"/>
                  <a:cs typeface="Cambria"/>
                  <a:sym typeface="Cambria"/>
                </a:rPr>
                <a:t>271</a:t>
              </a:r>
              <a:endParaRPr sz="1050" i="1">
                <a:solidFill>
                  <a:srgbClr val="3C78D8"/>
                </a:solidFill>
                <a:highlight>
                  <a:srgbClr val="FFFFFF"/>
                </a:highlight>
                <a:latin typeface="Cambria"/>
                <a:ea typeface="Cambria"/>
                <a:cs typeface="Cambria"/>
                <a:sym typeface="Cambria"/>
              </a:endParaRPr>
            </a:p>
            <a:p>
              <a:pPr marL="457200" lvl="0" indent="-279400" algn="l" rtl="0">
                <a:lnSpc>
                  <a:spcPct val="115000"/>
                </a:lnSpc>
                <a:spcBef>
                  <a:spcPts val="0"/>
                </a:spcBef>
                <a:spcAft>
                  <a:spcPts val="0"/>
                </a:spcAft>
                <a:buClr>
                  <a:srgbClr val="3C78D8"/>
                </a:buClr>
                <a:buSzPts val="800"/>
                <a:buFont typeface="Cambria"/>
                <a:buChar char="●"/>
              </a:pPr>
              <a:r>
                <a:rPr lang="en" sz="1050">
                  <a:solidFill>
                    <a:srgbClr val="3C78D8"/>
                  </a:solidFill>
                  <a:highlight>
                    <a:srgbClr val="FFFFFF"/>
                  </a:highlight>
                  <a:latin typeface="Cambria"/>
                  <a:ea typeface="Cambria"/>
                  <a:cs typeface="Cambria"/>
                  <a:sym typeface="Cambria"/>
                </a:rPr>
                <a:t>min_samples_split: </a:t>
              </a:r>
              <a:r>
                <a:rPr lang="en" sz="1050" i="1">
                  <a:solidFill>
                    <a:srgbClr val="3C78D8"/>
                  </a:solidFill>
                  <a:highlight>
                    <a:srgbClr val="FFFFFF"/>
                  </a:highlight>
                  <a:latin typeface="Cambria"/>
                  <a:ea typeface="Cambria"/>
                  <a:cs typeface="Cambria"/>
                  <a:sym typeface="Cambria"/>
                </a:rPr>
                <a:t>11</a:t>
              </a:r>
              <a:endParaRPr sz="800" i="1">
                <a:solidFill>
                  <a:srgbClr val="3C78D8"/>
                </a:solidFill>
                <a:latin typeface="Cambria"/>
                <a:ea typeface="Cambria"/>
                <a:cs typeface="Cambria"/>
                <a:sym typeface="Cambria"/>
              </a:endParaRPr>
            </a:p>
          </p:txBody>
        </p:sp>
        <p:sp>
          <p:nvSpPr>
            <p:cNvPr id="230" name="Google Shape;230;p32"/>
            <p:cNvSpPr txBox="1"/>
            <p:nvPr/>
          </p:nvSpPr>
          <p:spPr>
            <a:xfrm>
              <a:off x="2946610" y="2473841"/>
              <a:ext cx="2136000" cy="657000"/>
            </a:xfrm>
            <a:prstGeom prst="rect">
              <a:avLst/>
            </a:prstGeom>
            <a:noFill/>
            <a:ln>
              <a:noFill/>
            </a:ln>
          </p:spPr>
          <p:txBody>
            <a:bodyPr spcFirstLastPara="1" wrap="square" lIns="91425" tIns="91425" rIns="91425" bIns="91425" anchor="ctr" anchorCtr="0">
              <a:noAutofit/>
            </a:bodyPr>
            <a:lstStyle/>
            <a:p>
              <a:pPr marL="457200" lvl="0" indent="-301625" algn="l" rtl="0">
                <a:lnSpc>
                  <a:spcPct val="115000"/>
                </a:lnSpc>
                <a:spcBef>
                  <a:spcPts val="0"/>
                </a:spcBef>
                <a:spcAft>
                  <a:spcPts val="0"/>
                </a:spcAft>
                <a:buClr>
                  <a:srgbClr val="FFFFFF"/>
                </a:buClr>
                <a:buSzPts val="1150"/>
                <a:buFont typeface="Cambria"/>
                <a:buChar char="●"/>
              </a:pPr>
              <a:r>
                <a:rPr lang="en" sz="1150">
                  <a:solidFill>
                    <a:srgbClr val="FFFFFF"/>
                  </a:solidFill>
                  <a:latin typeface="Cambria"/>
                  <a:ea typeface="Cambria"/>
                  <a:cs typeface="Cambria"/>
                  <a:sym typeface="Cambria"/>
                </a:rPr>
                <a:t>Optuna  - NewData</a:t>
              </a:r>
              <a:endParaRPr sz="1150">
                <a:solidFill>
                  <a:srgbClr val="FFFFFF"/>
                </a:solidFill>
                <a:latin typeface="Cambria"/>
                <a:ea typeface="Cambria"/>
                <a:cs typeface="Cambria"/>
                <a:sym typeface="Cambria"/>
              </a:endParaRPr>
            </a:p>
            <a:p>
              <a:pPr marL="457200" lvl="0" indent="-301625" algn="l" rtl="0">
                <a:lnSpc>
                  <a:spcPct val="115000"/>
                </a:lnSpc>
                <a:spcBef>
                  <a:spcPts val="0"/>
                </a:spcBef>
                <a:spcAft>
                  <a:spcPts val="0"/>
                </a:spcAft>
                <a:buClr>
                  <a:srgbClr val="FFFFFF"/>
                </a:buClr>
                <a:buSzPts val="1150"/>
                <a:buFont typeface="Cambria"/>
                <a:buChar char="●"/>
              </a:pPr>
              <a:r>
                <a:rPr lang="en" sz="1150">
                  <a:solidFill>
                    <a:srgbClr val="FFFFFF"/>
                  </a:solidFill>
                  <a:latin typeface="Cambria"/>
                  <a:ea typeface="Cambria"/>
                  <a:cs typeface="Cambria"/>
                  <a:sym typeface="Cambria"/>
                </a:rPr>
                <a:t>Random Forest Classifier</a:t>
              </a:r>
              <a:endParaRPr sz="1150">
                <a:solidFill>
                  <a:srgbClr val="FFFFFF"/>
                </a:solidFill>
                <a:latin typeface="Cambria"/>
                <a:ea typeface="Cambria"/>
                <a:cs typeface="Cambria"/>
                <a:sym typeface="Cambria"/>
              </a:endParaRPr>
            </a:p>
          </p:txBody>
        </p:sp>
        <p:sp>
          <p:nvSpPr>
            <p:cNvPr id="231" name="Google Shape;231;p32"/>
            <p:cNvSpPr/>
            <p:nvPr/>
          </p:nvSpPr>
          <p:spPr>
            <a:xfrm rot="-5400000">
              <a:off x="1751875" y="2153292"/>
              <a:ext cx="670500" cy="1311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1499580" y="2547844"/>
              <a:ext cx="522300" cy="522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1545080" y="2593344"/>
              <a:ext cx="431400" cy="431400"/>
            </a:xfrm>
            <a:prstGeom prst="pie">
              <a:avLst>
                <a:gd name="adj1" fmla="val 16226349"/>
                <a:gd name="adj2" fmla="val 10795968"/>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2025163" y="2616788"/>
              <a:ext cx="719400" cy="39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FFFFFF"/>
                  </a:solidFill>
                  <a:latin typeface="Roboto Light"/>
                  <a:ea typeface="Roboto Light"/>
                  <a:cs typeface="Roboto Light"/>
                  <a:sym typeface="Roboto Light"/>
                </a:rPr>
                <a:t>74.01%</a:t>
              </a:r>
              <a:endParaRPr sz="1500">
                <a:solidFill>
                  <a:srgbClr val="FFFFFF"/>
                </a:solidFill>
                <a:latin typeface="Roboto Light"/>
                <a:ea typeface="Roboto Light"/>
                <a:cs typeface="Roboto Light"/>
                <a:sym typeface="Roboto Light"/>
              </a:endParaRPr>
            </a:p>
          </p:txBody>
        </p:sp>
        <p:cxnSp>
          <p:nvCxnSpPr>
            <p:cNvPr id="235" name="Google Shape;235;p3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cxnSp>
        <p:nvCxnSpPr>
          <p:cNvPr id="236" name="Google Shape;236;p32"/>
          <p:cNvCxnSpPr/>
          <p:nvPr/>
        </p:nvCxnSpPr>
        <p:spPr>
          <a:xfrm>
            <a:off x="2380552" y="1576997"/>
            <a:ext cx="0" cy="682500"/>
          </a:xfrm>
          <a:prstGeom prst="straightConnector1">
            <a:avLst/>
          </a:prstGeom>
          <a:noFill/>
          <a:ln w="9525" cap="flat" cmpd="sng">
            <a:solidFill>
              <a:srgbClr val="FFFFFF"/>
            </a:solidFill>
            <a:prstDash val="dot"/>
            <a:round/>
            <a:headEnd type="none" w="sm" len="sm"/>
            <a:tailEnd type="none" w="sm" len="sm"/>
          </a:ln>
        </p:spPr>
      </p:cxnSp>
      <p:grpSp>
        <p:nvGrpSpPr>
          <p:cNvPr id="237" name="Google Shape;237;p32"/>
          <p:cNvGrpSpPr/>
          <p:nvPr/>
        </p:nvGrpSpPr>
        <p:grpSpPr>
          <a:xfrm>
            <a:off x="742963" y="3249450"/>
            <a:ext cx="7658085" cy="1029250"/>
            <a:chOff x="1431325" y="2473841"/>
            <a:chExt cx="6566700" cy="670565"/>
          </a:xfrm>
        </p:grpSpPr>
        <p:sp>
          <p:nvSpPr>
            <p:cNvPr id="238" name="Google Shape;238;p32"/>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p:nvPr/>
          </p:nvSpPr>
          <p:spPr>
            <a:xfrm>
              <a:off x="5350131" y="2473906"/>
              <a:ext cx="2274000" cy="670500"/>
            </a:xfrm>
            <a:prstGeom prst="rect">
              <a:avLst/>
            </a:prstGeom>
            <a:solidFill>
              <a:schemeClr val="accent6"/>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3C78D8"/>
                </a:buClr>
                <a:buSzPts val="800"/>
                <a:buFont typeface="Cambria"/>
                <a:buChar char="●"/>
              </a:pPr>
              <a:r>
                <a:rPr lang="en" sz="1050">
                  <a:solidFill>
                    <a:srgbClr val="3C78D8"/>
                  </a:solidFill>
                  <a:highlight>
                    <a:srgbClr val="FFFFFF"/>
                  </a:highlight>
                  <a:latin typeface="Cambria"/>
                  <a:ea typeface="Cambria"/>
                  <a:cs typeface="Cambria"/>
                  <a:sym typeface="Cambria"/>
                </a:rPr>
                <a:t>criterion:</a:t>
              </a:r>
              <a:r>
                <a:rPr lang="en" sz="1050" b="1" i="1">
                  <a:solidFill>
                    <a:srgbClr val="3C78D8"/>
                  </a:solidFill>
                  <a:highlight>
                    <a:srgbClr val="FFFFFF"/>
                  </a:highlight>
                  <a:latin typeface="Cambria"/>
                  <a:ea typeface="Cambria"/>
                  <a:cs typeface="Cambria"/>
                  <a:sym typeface="Cambria"/>
                </a:rPr>
                <a:t> </a:t>
              </a:r>
              <a:r>
                <a:rPr lang="en" sz="1050" i="1">
                  <a:solidFill>
                    <a:srgbClr val="3C78D8"/>
                  </a:solidFill>
                  <a:highlight>
                    <a:srgbClr val="FFFFFF"/>
                  </a:highlight>
                  <a:latin typeface="Cambria"/>
                  <a:ea typeface="Cambria"/>
                  <a:cs typeface="Cambria"/>
                  <a:sym typeface="Cambria"/>
                </a:rPr>
                <a:t>entropy</a:t>
              </a:r>
              <a:endParaRPr sz="1050" i="1">
                <a:solidFill>
                  <a:srgbClr val="3C78D8"/>
                </a:solidFill>
                <a:highlight>
                  <a:srgbClr val="FFFFFF"/>
                </a:highlight>
                <a:latin typeface="Cambria"/>
                <a:ea typeface="Cambria"/>
                <a:cs typeface="Cambria"/>
                <a:sym typeface="Cambria"/>
              </a:endParaRPr>
            </a:p>
            <a:p>
              <a:pPr marL="457200" lvl="0" indent="-279400" algn="l" rtl="0">
                <a:lnSpc>
                  <a:spcPct val="115000"/>
                </a:lnSpc>
                <a:spcBef>
                  <a:spcPts val="0"/>
                </a:spcBef>
                <a:spcAft>
                  <a:spcPts val="0"/>
                </a:spcAft>
                <a:buClr>
                  <a:srgbClr val="3C78D8"/>
                </a:buClr>
                <a:buSzPts val="800"/>
                <a:buFont typeface="Cambria"/>
                <a:buChar char="●"/>
              </a:pPr>
              <a:r>
                <a:rPr lang="en" sz="1050">
                  <a:solidFill>
                    <a:srgbClr val="3C78D8"/>
                  </a:solidFill>
                  <a:highlight>
                    <a:srgbClr val="FFFFFF"/>
                  </a:highlight>
                  <a:latin typeface="Cambria"/>
                  <a:ea typeface="Cambria"/>
                  <a:cs typeface="Cambria"/>
                  <a:sym typeface="Cambria"/>
                </a:rPr>
                <a:t>bootstrap: </a:t>
              </a:r>
              <a:r>
                <a:rPr lang="en" sz="1050" i="1">
                  <a:solidFill>
                    <a:srgbClr val="3C78D8"/>
                  </a:solidFill>
                  <a:highlight>
                    <a:srgbClr val="FFFFFF"/>
                  </a:highlight>
                  <a:latin typeface="Cambria"/>
                  <a:ea typeface="Cambria"/>
                  <a:cs typeface="Cambria"/>
                  <a:sym typeface="Cambria"/>
                </a:rPr>
                <a:t>False</a:t>
              </a:r>
              <a:endParaRPr sz="1050" i="1">
                <a:solidFill>
                  <a:srgbClr val="3C78D8"/>
                </a:solidFill>
                <a:highlight>
                  <a:srgbClr val="FFFFFF"/>
                </a:highlight>
                <a:latin typeface="Cambria"/>
                <a:ea typeface="Cambria"/>
                <a:cs typeface="Cambria"/>
                <a:sym typeface="Cambria"/>
              </a:endParaRPr>
            </a:p>
            <a:p>
              <a:pPr marL="457200" lvl="0" indent="-279400" algn="l" rtl="0">
                <a:lnSpc>
                  <a:spcPct val="115000"/>
                </a:lnSpc>
                <a:spcBef>
                  <a:spcPts val="0"/>
                </a:spcBef>
                <a:spcAft>
                  <a:spcPts val="0"/>
                </a:spcAft>
                <a:buClr>
                  <a:srgbClr val="3C78D8"/>
                </a:buClr>
                <a:buSzPts val="800"/>
                <a:buFont typeface="Cambria"/>
                <a:buChar char="●"/>
              </a:pPr>
              <a:r>
                <a:rPr lang="en" sz="1050">
                  <a:solidFill>
                    <a:srgbClr val="3C78D8"/>
                  </a:solidFill>
                  <a:highlight>
                    <a:srgbClr val="FFFFFF"/>
                  </a:highlight>
                  <a:latin typeface="Cambria"/>
                  <a:ea typeface="Cambria"/>
                  <a:cs typeface="Cambria"/>
                  <a:sym typeface="Cambria"/>
                </a:rPr>
                <a:t>max_features: </a:t>
              </a:r>
              <a:r>
                <a:rPr lang="en" sz="1050" i="1">
                  <a:solidFill>
                    <a:srgbClr val="3C78D8"/>
                  </a:solidFill>
                  <a:highlight>
                    <a:srgbClr val="FFFFFF"/>
                  </a:highlight>
                  <a:latin typeface="Cambria"/>
                  <a:ea typeface="Cambria"/>
                  <a:cs typeface="Cambria"/>
                  <a:sym typeface="Cambria"/>
                </a:rPr>
                <a:t>0.15</a:t>
              </a:r>
              <a:endParaRPr sz="1050" i="1">
                <a:solidFill>
                  <a:srgbClr val="3C78D8"/>
                </a:solidFill>
                <a:highlight>
                  <a:srgbClr val="FFFFFF"/>
                </a:highlight>
                <a:latin typeface="Cambria"/>
                <a:ea typeface="Cambria"/>
                <a:cs typeface="Cambria"/>
                <a:sym typeface="Cambria"/>
              </a:endParaRPr>
            </a:p>
            <a:p>
              <a:pPr marL="457200" lvl="0" indent="-279400" algn="l" rtl="0">
                <a:lnSpc>
                  <a:spcPct val="115000"/>
                </a:lnSpc>
                <a:spcBef>
                  <a:spcPts val="0"/>
                </a:spcBef>
                <a:spcAft>
                  <a:spcPts val="0"/>
                </a:spcAft>
                <a:buClr>
                  <a:srgbClr val="3C78D8"/>
                </a:buClr>
                <a:buSzPts val="800"/>
                <a:buFont typeface="Cambria"/>
                <a:buChar char="●"/>
              </a:pPr>
              <a:r>
                <a:rPr lang="en" sz="1050">
                  <a:solidFill>
                    <a:srgbClr val="3C78D8"/>
                  </a:solidFill>
                  <a:highlight>
                    <a:srgbClr val="FFFFFF"/>
                  </a:highlight>
                  <a:latin typeface="Cambria"/>
                  <a:ea typeface="Cambria"/>
                  <a:cs typeface="Cambria"/>
                  <a:sym typeface="Cambria"/>
                </a:rPr>
                <a:t>n_estimators: </a:t>
              </a:r>
              <a:r>
                <a:rPr lang="en" sz="1050" i="1">
                  <a:solidFill>
                    <a:srgbClr val="3C78D8"/>
                  </a:solidFill>
                  <a:highlight>
                    <a:srgbClr val="FFFFFF"/>
                  </a:highlight>
                  <a:latin typeface="Cambria"/>
                  <a:ea typeface="Cambria"/>
                  <a:cs typeface="Cambria"/>
                  <a:sym typeface="Cambria"/>
                </a:rPr>
                <a:t>300</a:t>
              </a:r>
              <a:endParaRPr sz="1050" i="1">
                <a:solidFill>
                  <a:srgbClr val="3C78D8"/>
                </a:solidFill>
                <a:highlight>
                  <a:srgbClr val="FFFFFF"/>
                </a:highlight>
                <a:latin typeface="Cambria"/>
                <a:ea typeface="Cambria"/>
                <a:cs typeface="Cambria"/>
                <a:sym typeface="Cambria"/>
              </a:endParaRPr>
            </a:p>
            <a:p>
              <a:pPr marL="457200" lvl="0" indent="-279400" algn="l" rtl="0">
                <a:lnSpc>
                  <a:spcPct val="115000"/>
                </a:lnSpc>
                <a:spcBef>
                  <a:spcPts val="0"/>
                </a:spcBef>
                <a:spcAft>
                  <a:spcPts val="0"/>
                </a:spcAft>
                <a:buClr>
                  <a:srgbClr val="3C78D8"/>
                </a:buClr>
                <a:buSzPts val="800"/>
                <a:buFont typeface="Cambria"/>
                <a:buChar char="●"/>
              </a:pPr>
              <a:r>
                <a:rPr lang="en" sz="1050">
                  <a:solidFill>
                    <a:srgbClr val="3C78D8"/>
                  </a:solidFill>
                  <a:highlight>
                    <a:srgbClr val="FFFFFF"/>
                  </a:highlight>
                  <a:latin typeface="Cambria"/>
                  <a:ea typeface="Cambria"/>
                  <a:cs typeface="Cambria"/>
                  <a:sym typeface="Cambria"/>
                </a:rPr>
                <a:t>min_samples_split: </a:t>
              </a:r>
              <a:r>
                <a:rPr lang="en" sz="1050" i="1">
                  <a:solidFill>
                    <a:srgbClr val="3C78D8"/>
                  </a:solidFill>
                  <a:highlight>
                    <a:srgbClr val="FFFFFF"/>
                  </a:highlight>
                  <a:latin typeface="Cambria"/>
                  <a:ea typeface="Cambria"/>
                  <a:cs typeface="Cambria"/>
                  <a:sym typeface="Cambria"/>
                </a:rPr>
                <a:t>9</a:t>
              </a:r>
              <a:endParaRPr sz="800" i="1">
                <a:solidFill>
                  <a:srgbClr val="3C78D8"/>
                </a:solidFill>
                <a:latin typeface="Cambria"/>
                <a:ea typeface="Cambria"/>
                <a:cs typeface="Cambria"/>
                <a:sym typeface="Cambria"/>
              </a:endParaRPr>
            </a:p>
          </p:txBody>
        </p:sp>
        <p:sp>
          <p:nvSpPr>
            <p:cNvPr id="240" name="Google Shape;240;p32"/>
            <p:cNvSpPr txBox="1"/>
            <p:nvPr/>
          </p:nvSpPr>
          <p:spPr>
            <a:xfrm>
              <a:off x="2946610" y="2473841"/>
              <a:ext cx="2136000" cy="657000"/>
            </a:xfrm>
            <a:prstGeom prst="rect">
              <a:avLst/>
            </a:prstGeom>
            <a:noFill/>
            <a:ln>
              <a:noFill/>
            </a:ln>
          </p:spPr>
          <p:txBody>
            <a:bodyPr spcFirstLastPara="1" wrap="square" lIns="91425" tIns="91425" rIns="91425" bIns="91425" anchor="ctr" anchorCtr="0">
              <a:noAutofit/>
            </a:bodyPr>
            <a:lstStyle/>
            <a:p>
              <a:pPr marL="457200" lvl="0" indent="-301625" algn="l" rtl="0">
                <a:lnSpc>
                  <a:spcPct val="115000"/>
                </a:lnSpc>
                <a:spcBef>
                  <a:spcPts val="0"/>
                </a:spcBef>
                <a:spcAft>
                  <a:spcPts val="0"/>
                </a:spcAft>
                <a:buClr>
                  <a:srgbClr val="FFFFFF"/>
                </a:buClr>
                <a:buSzPts val="1150"/>
                <a:buFont typeface="Cambria"/>
                <a:buChar char="●"/>
              </a:pPr>
              <a:r>
                <a:rPr lang="en" sz="1150">
                  <a:solidFill>
                    <a:srgbClr val="FFFFFF"/>
                  </a:solidFill>
                  <a:latin typeface="Cambria"/>
                  <a:ea typeface="Cambria"/>
                  <a:cs typeface="Cambria"/>
                  <a:sym typeface="Cambria"/>
                </a:rPr>
                <a:t>Hyperopt  - New Data</a:t>
              </a:r>
              <a:endParaRPr sz="1150">
                <a:solidFill>
                  <a:srgbClr val="FFFFFF"/>
                </a:solidFill>
                <a:latin typeface="Cambria"/>
                <a:ea typeface="Cambria"/>
                <a:cs typeface="Cambria"/>
                <a:sym typeface="Cambria"/>
              </a:endParaRPr>
            </a:p>
            <a:p>
              <a:pPr marL="457200" lvl="0" indent="-301625" algn="l" rtl="0">
                <a:lnSpc>
                  <a:spcPct val="115000"/>
                </a:lnSpc>
                <a:spcBef>
                  <a:spcPts val="0"/>
                </a:spcBef>
                <a:spcAft>
                  <a:spcPts val="0"/>
                </a:spcAft>
                <a:buClr>
                  <a:srgbClr val="FFFFFF"/>
                </a:buClr>
                <a:buSzPts val="1150"/>
                <a:buFont typeface="Cambria"/>
                <a:buChar char="●"/>
              </a:pPr>
              <a:r>
                <a:rPr lang="en" sz="1150">
                  <a:solidFill>
                    <a:srgbClr val="FFFFFF"/>
                  </a:solidFill>
                  <a:latin typeface="Cambria"/>
                  <a:ea typeface="Cambria"/>
                  <a:cs typeface="Cambria"/>
                  <a:sym typeface="Cambria"/>
                </a:rPr>
                <a:t>Random Forest Classifier</a:t>
              </a:r>
              <a:endParaRPr sz="1150">
                <a:solidFill>
                  <a:srgbClr val="FFFFFF"/>
                </a:solidFill>
                <a:latin typeface="Cambria"/>
                <a:ea typeface="Cambria"/>
                <a:cs typeface="Cambria"/>
                <a:sym typeface="Cambria"/>
              </a:endParaRPr>
            </a:p>
          </p:txBody>
        </p:sp>
        <p:sp>
          <p:nvSpPr>
            <p:cNvPr id="241" name="Google Shape;241;p32"/>
            <p:cNvSpPr/>
            <p:nvPr/>
          </p:nvSpPr>
          <p:spPr>
            <a:xfrm rot="-5400000">
              <a:off x="1751875" y="2153292"/>
              <a:ext cx="670500" cy="1311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1499580" y="2547844"/>
              <a:ext cx="522300" cy="522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1545080" y="2593344"/>
              <a:ext cx="431400" cy="431400"/>
            </a:xfrm>
            <a:prstGeom prst="pie">
              <a:avLst>
                <a:gd name="adj1" fmla="val 16226349"/>
                <a:gd name="adj2" fmla="val 10795968"/>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2025163" y="2616788"/>
              <a:ext cx="719400" cy="39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FFFFFF"/>
                  </a:solidFill>
                  <a:latin typeface="Roboto Light"/>
                  <a:ea typeface="Roboto Light"/>
                  <a:cs typeface="Roboto Light"/>
                  <a:sym typeface="Roboto Light"/>
                </a:rPr>
                <a:t>72.72%</a:t>
              </a:r>
              <a:endParaRPr sz="1500">
                <a:solidFill>
                  <a:srgbClr val="FFFFFF"/>
                </a:solidFill>
                <a:latin typeface="Roboto Light"/>
                <a:ea typeface="Roboto Light"/>
                <a:cs typeface="Roboto Light"/>
                <a:sym typeface="Roboto Light"/>
              </a:endParaRPr>
            </a:p>
          </p:txBody>
        </p:sp>
        <p:cxnSp>
          <p:nvCxnSpPr>
            <p:cNvPr id="245" name="Google Shape;245;p3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cxnSp>
        <p:nvCxnSpPr>
          <p:cNvPr id="246" name="Google Shape;246;p32"/>
          <p:cNvCxnSpPr/>
          <p:nvPr/>
        </p:nvCxnSpPr>
        <p:spPr>
          <a:xfrm>
            <a:off x="2380539" y="3422822"/>
            <a:ext cx="0" cy="682500"/>
          </a:xfrm>
          <a:prstGeom prst="straightConnector1">
            <a:avLst/>
          </a:prstGeom>
          <a:noFill/>
          <a:ln w="9525" cap="flat" cmpd="sng">
            <a:solidFill>
              <a:srgbClr val="FFFFFF"/>
            </a:solidFill>
            <a:prstDash val="dot"/>
            <a:round/>
            <a:headEnd type="none" w="sm" len="sm"/>
            <a:tailEnd type="none" w="sm" len="sm"/>
          </a:ln>
        </p:spPr>
      </p:cxnSp>
    </p:spTree>
  </p:cSld>
  <p:clrMapOvr>
    <a:masterClrMapping/>
  </p:clrMapOvr>
</p:sld>
</file>

<file path=ppt/theme/theme1.xml><?xml version="1.0" encoding="utf-8"?>
<a:theme xmlns:a="http://schemas.openxmlformats.org/drawingml/2006/main" name="Off-White Design Project Proposal by Slidesgo">
  <a:themeElements>
    <a:clrScheme name="Simple Light">
      <a:dk1>
        <a:srgbClr val="000000"/>
      </a:dk1>
      <a:lt1>
        <a:srgbClr val="FFFFFF"/>
      </a:lt1>
      <a:dk2>
        <a:srgbClr val="000000"/>
      </a:dk2>
      <a:lt2>
        <a:srgbClr val="FFFFFF"/>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2051</Words>
  <Application>Microsoft Office PowerPoint</Application>
  <PresentationFormat>On-screen Show (16:9)</PresentationFormat>
  <Paragraphs>148</Paragraphs>
  <Slides>15</Slides>
  <Notes>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vt:i4>
      </vt:variant>
    </vt:vector>
  </HeadingPairs>
  <TitlesOfParts>
    <vt:vector size="30" baseType="lpstr">
      <vt:lpstr>Courier New</vt:lpstr>
      <vt:lpstr>Cambria</vt:lpstr>
      <vt:lpstr>Roboto Medium</vt:lpstr>
      <vt:lpstr>Roboto</vt:lpstr>
      <vt:lpstr>Bitter</vt:lpstr>
      <vt:lpstr>Roboto Condensed Light</vt:lpstr>
      <vt:lpstr>Roboto Thin</vt:lpstr>
      <vt:lpstr>Arial</vt:lpstr>
      <vt:lpstr>Inconsolata</vt:lpstr>
      <vt:lpstr>Times New Roman</vt:lpstr>
      <vt:lpstr>Bree Serif</vt:lpstr>
      <vt:lpstr>Kumar One</vt:lpstr>
      <vt:lpstr>Krona One</vt:lpstr>
      <vt:lpstr>Roboto Light</vt:lpstr>
      <vt:lpstr>Off-White Design Project Proposal by Slidesgo</vt:lpstr>
      <vt:lpstr> AutoConnect Inc.  In-Vehicle Coupon Recommendation  </vt:lpstr>
      <vt:lpstr>AutoConnect Inc. Team</vt:lpstr>
      <vt:lpstr>PowerPoint Presentation</vt:lpstr>
      <vt:lpstr>PowerPoint Presentation</vt:lpstr>
      <vt:lpstr>What changed?</vt:lpstr>
      <vt:lpstr>Modeling Recap</vt:lpstr>
      <vt:lpstr>Modeling Recap</vt:lpstr>
      <vt:lpstr>Synthetic Test Data Generation</vt:lpstr>
      <vt:lpstr>Hyperparameter Optimization</vt:lpstr>
      <vt:lpstr>Modeling Approach</vt:lpstr>
      <vt:lpstr>External Data - Dynamic weather</vt:lpstr>
      <vt:lpstr>Solution Architecture</vt:lpstr>
      <vt:lpstr>Power BI visualization of results</vt:lpstr>
      <vt:lpstr>Implications – From the identified model prediction pattern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AutoConnect Inc.  In-Vehicle Coupon Recommendation  </dc:title>
  <cp:lastModifiedBy>Arunima Agrawal</cp:lastModifiedBy>
  <cp:revision>1</cp:revision>
  <dcterms:modified xsi:type="dcterms:W3CDTF">2022-04-19T17:26:59Z</dcterms:modified>
</cp:coreProperties>
</file>